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326" r:id="rId2"/>
    <p:sldId id="328" r:id="rId3"/>
    <p:sldId id="353" r:id="rId4"/>
    <p:sldId id="346" r:id="rId5"/>
    <p:sldId id="342" r:id="rId6"/>
    <p:sldId id="345" r:id="rId7"/>
    <p:sldId id="344" r:id="rId8"/>
    <p:sldId id="347" r:id="rId9"/>
    <p:sldId id="329" r:id="rId10"/>
    <p:sldId id="354" r:id="rId11"/>
    <p:sldId id="339" r:id="rId12"/>
    <p:sldId id="336" r:id="rId13"/>
    <p:sldId id="338" r:id="rId14"/>
    <p:sldId id="340" r:id="rId15"/>
    <p:sldId id="333" r:id="rId16"/>
    <p:sldId id="348" r:id="rId17"/>
    <p:sldId id="350" r:id="rId18"/>
    <p:sldId id="349" r:id="rId19"/>
    <p:sldId id="335" r:id="rId20"/>
    <p:sldId id="351" r:id="rId21"/>
    <p:sldId id="352" r:id="rId22"/>
    <p:sldId id="332" r:id="rId23"/>
    <p:sldId id="331" r:id="rId24"/>
    <p:sldId id="330" r:id="rId25"/>
    <p:sldId id="337" r:id="rId26"/>
    <p:sldId id="303" r:id="rId27"/>
  </p:sldIdLst>
  <p:sldSz cx="9144000" cy="5143500" type="screen16x9"/>
  <p:notesSz cx="6807200" cy="9939338"/>
  <p:defaultTextStyle>
    <a:defPPr>
      <a:defRPr lang="en-US"/>
    </a:defPPr>
    <a:lvl1pPr marL="0" algn="l" defTabSz="362148" rtl="0" eaLnBrk="1" latinLnBrk="0" hangingPunct="1">
      <a:defRPr sz="1426" kern="1200">
        <a:solidFill>
          <a:schemeClr val="tx1"/>
        </a:solidFill>
        <a:latin typeface="+mn-lt"/>
        <a:ea typeface="+mn-ea"/>
        <a:cs typeface="+mn-cs"/>
      </a:defRPr>
    </a:lvl1pPr>
    <a:lvl2pPr marL="362148" algn="l" defTabSz="362148" rtl="0" eaLnBrk="1" latinLnBrk="0" hangingPunct="1">
      <a:defRPr sz="1426" kern="1200">
        <a:solidFill>
          <a:schemeClr val="tx1"/>
        </a:solidFill>
        <a:latin typeface="+mn-lt"/>
        <a:ea typeface="+mn-ea"/>
        <a:cs typeface="+mn-cs"/>
      </a:defRPr>
    </a:lvl2pPr>
    <a:lvl3pPr marL="724296" algn="l" defTabSz="362148" rtl="0" eaLnBrk="1" latinLnBrk="0" hangingPunct="1">
      <a:defRPr sz="1426" kern="1200">
        <a:solidFill>
          <a:schemeClr val="tx1"/>
        </a:solidFill>
        <a:latin typeface="+mn-lt"/>
        <a:ea typeface="+mn-ea"/>
        <a:cs typeface="+mn-cs"/>
      </a:defRPr>
    </a:lvl3pPr>
    <a:lvl4pPr marL="1086444" algn="l" defTabSz="362148" rtl="0" eaLnBrk="1" latinLnBrk="0" hangingPunct="1">
      <a:defRPr sz="1426" kern="1200">
        <a:solidFill>
          <a:schemeClr val="tx1"/>
        </a:solidFill>
        <a:latin typeface="+mn-lt"/>
        <a:ea typeface="+mn-ea"/>
        <a:cs typeface="+mn-cs"/>
      </a:defRPr>
    </a:lvl4pPr>
    <a:lvl5pPr marL="1448592" algn="l" defTabSz="362148" rtl="0" eaLnBrk="1" latinLnBrk="0" hangingPunct="1">
      <a:defRPr sz="1426" kern="1200">
        <a:solidFill>
          <a:schemeClr val="tx1"/>
        </a:solidFill>
        <a:latin typeface="+mn-lt"/>
        <a:ea typeface="+mn-ea"/>
        <a:cs typeface="+mn-cs"/>
      </a:defRPr>
    </a:lvl5pPr>
    <a:lvl6pPr marL="1810741" algn="l" defTabSz="362148" rtl="0" eaLnBrk="1" latinLnBrk="0" hangingPunct="1">
      <a:defRPr sz="1426" kern="1200">
        <a:solidFill>
          <a:schemeClr val="tx1"/>
        </a:solidFill>
        <a:latin typeface="+mn-lt"/>
        <a:ea typeface="+mn-ea"/>
        <a:cs typeface="+mn-cs"/>
      </a:defRPr>
    </a:lvl6pPr>
    <a:lvl7pPr marL="2172889" algn="l" defTabSz="362148" rtl="0" eaLnBrk="1" latinLnBrk="0" hangingPunct="1">
      <a:defRPr sz="1426" kern="1200">
        <a:solidFill>
          <a:schemeClr val="tx1"/>
        </a:solidFill>
        <a:latin typeface="+mn-lt"/>
        <a:ea typeface="+mn-ea"/>
        <a:cs typeface="+mn-cs"/>
      </a:defRPr>
    </a:lvl7pPr>
    <a:lvl8pPr marL="2535037" algn="l" defTabSz="362148" rtl="0" eaLnBrk="1" latinLnBrk="0" hangingPunct="1">
      <a:defRPr sz="1426" kern="1200">
        <a:solidFill>
          <a:schemeClr val="tx1"/>
        </a:solidFill>
        <a:latin typeface="+mn-lt"/>
        <a:ea typeface="+mn-ea"/>
        <a:cs typeface="+mn-cs"/>
      </a:defRPr>
    </a:lvl8pPr>
    <a:lvl9pPr marL="2897185" algn="l" defTabSz="362148" rtl="0" eaLnBrk="1" latinLnBrk="0" hangingPunct="1">
      <a:defRPr sz="14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862E3-09C2-499C-ABB3-0340F64CA8F9}" v="83" dt="2024-03-01T19:32:00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3" autoAdjust="0"/>
    <p:restoredTop sz="94706" autoAdjust="0"/>
  </p:normalViewPr>
  <p:slideViewPr>
    <p:cSldViewPr showGuides="1">
      <p:cViewPr varScale="1">
        <p:scale>
          <a:sx n="142" d="100"/>
          <a:sy n="142" d="100"/>
        </p:scale>
        <p:origin x="9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400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e Dziuba" userId="797d3db5-fec1-44a7-8851-463b52060022" providerId="ADAL" clId="{BFF862E3-09C2-499C-ABB3-0340F64CA8F9}"/>
    <pc:docChg chg="undo custSel addSld delSld modSld sldOrd">
      <pc:chgData name="Nate Dziuba" userId="797d3db5-fec1-44a7-8851-463b52060022" providerId="ADAL" clId="{BFF862E3-09C2-499C-ABB3-0340F64CA8F9}" dt="2024-03-01T19:44:49.970" v="10787" actId="20577"/>
      <pc:docMkLst>
        <pc:docMk/>
      </pc:docMkLst>
      <pc:sldChg chg="delSp add del">
        <pc:chgData name="Nate Dziuba" userId="797d3db5-fec1-44a7-8851-463b52060022" providerId="ADAL" clId="{BFF862E3-09C2-499C-ABB3-0340F64CA8F9}" dt="2024-02-23T22:31:34.416" v="6559" actId="47"/>
        <pc:sldMkLst>
          <pc:docMk/>
          <pc:sldMk cId="3116044228" sldId="263"/>
        </pc:sldMkLst>
        <pc:picChg chg="del">
          <ac:chgData name="Nate Dziuba" userId="797d3db5-fec1-44a7-8851-463b52060022" providerId="ADAL" clId="{BFF862E3-09C2-499C-ABB3-0340F64CA8F9}" dt="2024-02-23T22:19:27.844" v="5786" actId="21"/>
          <ac:picMkLst>
            <pc:docMk/>
            <pc:sldMk cId="3116044228" sldId="263"/>
            <ac:picMk id="1026" creationId="{3223D316-0D13-00F0-AF52-D881A830E8EF}"/>
          </ac:picMkLst>
        </pc:picChg>
      </pc:sldChg>
      <pc:sldChg chg="modSp mod">
        <pc:chgData name="Nate Dziuba" userId="797d3db5-fec1-44a7-8851-463b52060022" providerId="ADAL" clId="{BFF862E3-09C2-499C-ABB3-0340F64CA8F9}" dt="2024-03-01T19:24:40.711" v="9963" actId="20577"/>
        <pc:sldMkLst>
          <pc:docMk/>
          <pc:sldMk cId="4180019066" sldId="326"/>
        </pc:sldMkLst>
        <pc:spChg chg="mod">
          <ac:chgData name="Nate Dziuba" userId="797d3db5-fec1-44a7-8851-463b52060022" providerId="ADAL" clId="{BFF862E3-09C2-499C-ABB3-0340F64CA8F9}" dt="2024-03-01T19:24:40.711" v="9963" actId="20577"/>
          <ac:spMkLst>
            <pc:docMk/>
            <pc:sldMk cId="4180019066" sldId="326"/>
            <ac:spMk id="2" creationId="{B461448C-766F-42E9-8453-ED10EC6514AA}"/>
          </ac:spMkLst>
        </pc:spChg>
      </pc:sldChg>
      <pc:sldChg chg="del">
        <pc:chgData name="Nate Dziuba" userId="797d3db5-fec1-44a7-8851-463b52060022" providerId="ADAL" clId="{BFF862E3-09C2-499C-ABB3-0340F64CA8F9}" dt="2024-02-21T20:13:40.533" v="2" actId="47"/>
        <pc:sldMkLst>
          <pc:docMk/>
          <pc:sldMk cId="2339315034" sldId="327"/>
        </pc:sldMkLst>
      </pc:sldChg>
      <pc:sldChg chg="del">
        <pc:chgData name="Nate Dziuba" userId="797d3db5-fec1-44a7-8851-463b52060022" providerId="ADAL" clId="{BFF862E3-09C2-499C-ABB3-0340F64CA8F9}" dt="2024-02-21T20:13:38.778" v="0" actId="47"/>
        <pc:sldMkLst>
          <pc:docMk/>
          <pc:sldMk cId="1678980141" sldId="328"/>
        </pc:sldMkLst>
      </pc:sldChg>
      <pc:sldChg chg="modSp new mod ord">
        <pc:chgData name="Nate Dziuba" userId="797d3db5-fec1-44a7-8851-463b52060022" providerId="ADAL" clId="{BFF862E3-09C2-499C-ABB3-0340F64CA8F9}" dt="2024-03-01T19:28:49.432" v="10397" actId="20577"/>
        <pc:sldMkLst>
          <pc:docMk/>
          <pc:sldMk cId="3358837478" sldId="328"/>
        </pc:sldMkLst>
        <pc:spChg chg="mod">
          <ac:chgData name="Nate Dziuba" userId="797d3db5-fec1-44a7-8851-463b52060022" providerId="ADAL" clId="{BFF862E3-09C2-499C-ABB3-0340F64CA8F9}" dt="2024-03-01T19:28:49.432" v="10397" actId="20577"/>
          <ac:spMkLst>
            <pc:docMk/>
            <pc:sldMk cId="3358837478" sldId="328"/>
            <ac:spMk id="3" creationId="{9C035554-ACB9-6B5A-3B54-B76031C3C740}"/>
          </ac:spMkLst>
        </pc:spChg>
        <pc:spChg chg="mod">
          <ac:chgData name="Nate Dziuba" userId="797d3db5-fec1-44a7-8851-463b52060022" providerId="ADAL" clId="{BFF862E3-09C2-499C-ABB3-0340F64CA8F9}" dt="2024-02-21T20:13:44.098" v="10" actId="20577"/>
          <ac:spMkLst>
            <pc:docMk/>
            <pc:sldMk cId="3358837478" sldId="328"/>
            <ac:spMk id="4" creationId="{33DACEBD-702B-C68B-B32F-26495A2E8912}"/>
          </ac:spMkLst>
        </pc:spChg>
      </pc:sldChg>
      <pc:sldChg chg="modSp new mod">
        <pc:chgData name="Nate Dziuba" userId="797d3db5-fec1-44a7-8851-463b52060022" providerId="ADAL" clId="{BFF862E3-09C2-499C-ABB3-0340F64CA8F9}" dt="2024-02-23T17:35:12.146" v="3714" actId="20577"/>
        <pc:sldMkLst>
          <pc:docMk/>
          <pc:sldMk cId="2973111522" sldId="329"/>
        </pc:sldMkLst>
        <pc:spChg chg="mod">
          <ac:chgData name="Nate Dziuba" userId="797d3db5-fec1-44a7-8851-463b52060022" providerId="ADAL" clId="{BFF862E3-09C2-499C-ABB3-0340F64CA8F9}" dt="2024-02-23T17:35:12.146" v="3714" actId="20577"/>
          <ac:spMkLst>
            <pc:docMk/>
            <pc:sldMk cId="2973111522" sldId="329"/>
            <ac:spMk id="3" creationId="{19B6E2F9-9980-096B-61B3-69048A886B7B}"/>
          </ac:spMkLst>
        </pc:spChg>
        <pc:spChg chg="mod">
          <ac:chgData name="Nate Dziuba" userId="797d3db5-fec1-44a7-8851-463b52060022" providerId="ADAL" clId="{BFF862E3-09C2-499C-ABB3-0340F64CA8F9}" dt="2024-02-21T20:14:29.003" v="111" actId="20577"/>
          <ac:spMkLst>
            <pc:docMk/>
            <pc:sldMk cId="2973111522" sldId="329"/>
            <ac:spMk id="4" creationId="{E6D93F13-9DD6-797F-3DF5-6915F6EB368D}"/>
          </ac:spMkLst>
        </pc:spChg>
      </pc:sldChg>
      <pc:sldChg chg="addSp modSp new mod">
        <pc:chgData name="Nate Dziuba" userId="797d3db5-fec1-44a7-8851-463b52060022" providerId="ADAL" clId="{BFF862E3-09C2-499C-ABB3-0340F64CA8F9}" dt="2024-02-23T18:58:04.354" v="4402" actId="20577"/>
        <pc:sldMkLst>
          <pc:docMk/>
          <pc:sldMk cId="3241440875" sldId="330"/>
        </pc:sldMkLst>
        <pc:spChg chg="mod">
          <ac:chgData name="Nate Dziuba" userId="797d3db5-fec1-44a7-8851-463b52060022" providerId="ADAL" clId="{BFF862E3-09C2-499C-ABB3-0340F64CA8F9}" dt="2024-02-23T18:58:04.354" v="4402" actId="20577"/>
          <ac:spMkLst>
            <pc:docMk/>
            <pc:sldMk cId="3241440875" sldId="330"/>
            <ac:spMk id="3" creationId="{C42100E8-7774-344E-A189-66AC35573001}"/>
          </ac:spMkLst>
        </pc:spChg>
        <pc:spChg chg="mod">
          <ac:chgData name="Nate Dziuba" userId="797d3db5-fec1-44a7-8851-463b52060022" providerId="ADAL" clId="{BFF862E3-09C2-499C-ABB3-0340F64CA8F9}" dt="2024-02-21T20:38:17.050" v="1567" actId="20577"/>
          <ac:spMkLst>
            <pc:docMk/>
            <pc:sldMk cId="3241440875" sldId="330"/>
            <ac:spMk id="4" creationId="{0622A08E-FECF-66CA-448A-2E03C923577F}"/>
          </ac:spMkLst>
        </pc:spChg>
        <pc:picChg chg="add mod">
          <ac:chgData name="Nate Dziuba" userId="797d3db5-fec1-44a7-8851-463b52060022" providerId="ADAL" clId="{BFF862E3-09C2-499C-ABB3-0340F64CA8F9}" dt="2024-02-21T20:38:47.172" v="1571" actId="1076"/>
          <ac:picMkLst>
            <pc:docMk/>
            <pc:sldMk cId="3241440875" sldId="330"/>
            <ac:picMk id="6" creationId="{B6B5F8C0-C7C2-1C40-E563-A4ED7E220712}"/>
          </ac:picMkLst>
        </pc:picChg>
      </pc:sldChg>
      <pc:sldChg chg="addSp modSp new mod ord">
        <pc:chgData name="Nate Dziuba" userId="797d3db5-fec1-44a7-8851-463b52060022" providerId="ADAL" clId="{BFF862E3-09C2-499C-ABB3-0340F64CA8F9}" dt="2024-02-23T18:51:19.544" v="4171" actId="1076"/>
        <pc:sldMkLst>
          <pc:docMk/>
          <pc:sldMk cId="792215712" sldId="331"/>
        </pc:sldMkLst>
        <pc:spChg chg="mod">
          <ac:chgData name="Nate Dziuba" userId="797d3db5-fec1-44a7-8851-463b52060022" providerId="ADAL" clId="{BFF862E3-09C2-499C-ABB3-0340F64CA8F9}" dt="2024-02-23T18:51:04.048" v="4166" actId="20577"/>
          <ac:spMkLst>
            <pc:docMk/>
            <pc:sldMk cId="792215712" sldId="331"/>
            <ac:spMk id="3" creationId="{E8C0FBD4-A4C2-76F3-EF39-3D5DB0C3BB71}"/>
          </ac:spMkLst>
        </pc:spChg>
        <pc:spChg chg="mod">
          <ac:chgData name="Nate Dziuba" userId="797d3db5-fec1-44a7-8851-463b52060022" providerId="ADAL" clId="{BFF862E3-09C2-499C-ABB3-0340F64CA8F9}" dt="2024-02-21T20:40:13.538" v="1629" actId="20577"/>
          <ac:spMkLst>
            <pc:docMk/>
            <pc:sldMk cId="792215712" sldId="331"/>
            <ac:spMk id="4" creationId="{15F50901-5393-72F5-9F1F-7FF8E32B06F6}"/>
          </ac:spMkLst>
        </pc:spChg>
        <pc:picChg chg="add mod modCrop">
          <ac:chgData name="Nate Dziuba" userId="797d3db5-fec1-44a7-8851-463b52060022" providerId="ADAL" clId="{BFF862E3-09C2-499C-ABB3-0340F64CA8F9}" dt="2024-02-23T18:51:19.544" v="4171" actId="1076"/>
          <ac:picMkLst>
            <pc:docMk/>
            <pc:sldMk cId="792215712" sldId="331"/>
            <ac:picMk id="6" creationId="{A381C443-1A60-771D-DB4B-8922F730018A}"/>
          </ac:picMkLst>
        </pc:picChg>
      </pc:sldChg>
      <pc:sldChg chg="addSp modSp new mod ord">
        <pc:chgData name="Nate Dziuba" userId="797d3db5-fec1-44a7-8851-463b52060022" providerId="ADAL" clId="{BFF862E3-09C2-499C-ABB3-0340F64CA8F9}" dt="2024-02-21T20:43:49.459" v="1898" actId="20577"/>
        <pc:sldMkLst>
          <pc:docMk/>
          <pc:sldMk cId="2529197134" sldId="332"/>
        </pc:sldMkLst>
        <pc:spChg chg="mod">
          <ac:chgData name="Nate Dziuba" userId="797d3db5-fec1-44a7-8851-463b52060022" providerId="ADAL" clId="{BFF862E3-09C2-499C-ABB3-0340F64CA8F9}" dt="2024-02-21T20:43:49.459" v="1898" actId="20577"/>
          <ac:spMkLst>
            <pc:docMk/>
            <pc:sldMk cId="2529197134" sldId="332"/>
            <ac:spMk id="3" creationId="{35663038-122D-3BB6-0DFD-3BC19B29A087}"/>
          </ac:spMkLst>
        </pc:spChg>
        <pc:spChg chg="mod">
          <ac:chgData name="Nate Dziuba" userId="797d3db5-fec1-44a7-8851-463b52060022" providerId="ADAL" clId="{BFF862E3-09C2-499C-ABB3-0340F64CA8F9}" dt="2024-02-21T20:40:07.940" v="1612" actId="20577"/>
          <ac:spMkLst>
            <pc:docMk/>
            <pc:sldMk cId="2529197134" sldId="332"/>
            <ac:spMk id="4" creationId="{9F994AFC-74C9-2192-238D-493173D68C17}"/>
          </ac:spMkLst>
        </pc:spChg>
        <pc:picChg chg="add mod">
          <ac:chgData name="Nate Dziuba" userId="797d3db5-fec1-44a7-8851-463b52060022" providerId="ADAL" clId="{BFF862E3-09C2-499C-ABB3-0340F64CA8F9}" dt="2024-02-21T20:39:37.734" v="1577" actId="1076"/>
          <ac:picMkLst>
            <pc:docMk/>
            <pc:sldMk cId="2529197134" sldId="332"/>
            <ac:picMk id="6" creationId="{4E14105D-F0D0-E8E5-9246-9C2D8491E997}"/>
          </ac:picMkLst>
        </pc:picChg>
      </pc:sldChg>
      <pc:sldChg chg="addSp delSp modSp new mod">
        <pc:chgData name="Nate Dziuba" userId="797d3db5-fec1-44a7-8851-463b52060022" providerId="ADAL" clId="{BFF862E3-09C2-499C-ABB3-0340F64CA8F9}" dt="2024-02-23T18:47:22.009" v="3826" actId="1076"/>
        <pc:sldMkLst>
          <pc:docMk/>
          <pc:sldMk cId="3476777309" sldId="333"/>
        </pc:sldMkLst>
        <pc:spChg chg="del">
          <ac:chgData name="Nate Dziuba" userId="797d3db5-fec1-44a7-8851-463b52060022" providerId="ADAL" clId="{BFF862E3-09C2-499C-ABB3-0340F64CA8F9}" dt="2024-02-23T16:53:23.217" v="1920" actId="478"/>
          <ac:spMkLst>
            <pc:docMk/>
            <pc:sldMk cId="3476777309" sldId="333"/>
            <ac:spMk id="3" creationId="{88AAD267-1B62-5143-F42C-7A2B8B5ED2F8}"/>
          </ac:spMkLst>
        </pc:spChg>
        <pc:spChg chg="mod">
          <ac:chgData name="Nate Dziuba" userId="797d3db5-fec1-44a7-8851-463b52060022" providerId="ADAL" clId="{BFF862E3-09C2-499C-ABB3-0340F64CA8F9}" dt="2024-02-21T20:40:22.792" v="1659" actId="20577"/>
          <ac:spMkLst>
            <pc:docMk/>
            <pc:sldMk cId="3476777309" sldId="333"/>
            <ac:spMk id="4" creationId="{BAAA8D04-37D0-B222-631D-B99880BECF7A}"/>
          </ac:spMkLst>
        </pc:spChg>
        <pc:picChg chg="add del mod">
          <ac:chgData name="Nate Dziuba" userId="797d3db5-fec1-44a7-8851-463b52060022" providerId="ADAL" clId="{BFF862E3-09C2-499C-ABB3-0340F64CA8F9}" dt="2024-02-23T16:53:30.096" v="1923" actId="478"/>
          <ac:picMkLst>
            <pc:docMk/>
            <pc:sldMk cId="3476777309" sldId="333"/>
            <ac:picMk id="6" creationId="{C0448EF3-9BEF-CA3B-E1E8-97E39B1257FB}"/>
          </ac:picMkLst>
        </pc:picChg>
        <pc:picChg chg="add del mod">
          <ac:chgData name="Nate Dziuba" userId="797d3db5-fec1-44a7-8851-463b52060022" providerId="ADAL" clId="{BFF862E3-09C2-499C-ABB3-0340F64CA8F9}" dt="2024-02-23T17:12:12.593" v="1926" actId="478"/>
          <ac:picMkLst>
            <pc:docMk/>
            <pc:sldMk cId="3476777309" sldId="333"/>
            <ac:picMk id="8" creationId="{A5041972-6E3F-091A-DA77-88F4175A3AAC}"/>
          </ac:picMkLst>
        </pc:picChg>
        <pc:picChg chg="add del mod">
          <ac:chgData name="Nate Dziuba" userId="797d3db5-fec1-44a7-8851-463b52060022" providerId="ADAL" clId="{BFF862E3-09C2-499C-ABB3-0340F64CA8F9}" dt="2024-02-23T17:12:39.763" v="1929" actId="478"/>
          <ac:picMkLst>
            <pc:docMk/>
            <pc:sldMk cId="3476777309" sldId="333"/>
            <ac:picMk id="10" creationId="{261797DD-1564-561D-458B-19AF212EB0CE}"/>
          </ac:picMkLst>
        </pc:picChg>
        <pc:picChg chg="add del mod">
          <ac:chgData name="Nate Dziuba" userId="797d3db5-fec1-44a7-8851-463b52060022" providerId="ADAL" clId="{BFF862E3-09C2-499C-ABB3-0340F64CA8F9}" dt="2024-02-23T18:47:16.584" v="3822" actId="478"/>
          <ac:picMkLst>
            <pc:docMk/>
            <pc:sldMk cId="3476777309" sldId="333"/>
            <ac:picMk id="12" creationId="{1B6CA044-1593-D484-155B-53376E9BC0C3}"/>
          </ac:picMkLst>
        </pc:picChg>
        <pc:picChg chg="add mod">
          <ac:chgData name="Nate Dziuba" userId="797d3db5-fec1-44a7-8851-463b52060022" providerId="ADAL" clId="{BFF862E3-09C2-499C-ABB3-0340F64CA8F9}" dt="2024-02-23T18:47:22.009" v="3826" actId="1076"/>
          <ac:picMkLst>
            <pc:docMk/>
            <pc:sldMk cId="3476777309" sldId="333"/>
            <ac:picMk id="14" creationId="{C6F79A05-23A8-4B96-6D06-712F3D80FE2A}"/>
          </ac:picMkLst>
        </pc:picChg>
      </pc:sldChg>
      <pc:sldChg chg="modSp new del mod">
        <pc:chgData name="Nate Dziuba" userId="797d3db5-fec1-44a7-8851-463b52060022" providerId="ADAL" clId="{BFF862E3-09C2-499C-ABB3-0340F64CA8F9}" dt="2024-02-23T23:10:01.800" v="9633" actId="2696"/>
        <pc:sldMkLst>
          <pc:docMk/>
          <pc:sldMk cId="2874354047" sldId="334"/>
        </pc:sldMkLst>
        <pc:spChg chg="mod">
          <ac:chgData name="Nate Dziuba" userId="797d3db5-fec1-44a7-8851-463b52060022" providerId="ADAL" clId="{BFF862E3-09C2-499C-ABB3-0340F64CA8F9}" dt="2024-02-23T23:03:20.374" v="9482" actId="21"/>
          <ac:spMkLst>
            <pc:docMk/>
            <pc:sldMk cId="2874354047" sldId="334"/>
            <ac:spMk id="3" creationId="{89607EE5-FC6B-44BF-B227-4BD67B080391}"/>
          </ac:spMkLst>
        </pc:spChg>
        <pc:spChg chg="mod">
          <ac:chgData name="Nate Dziuba" userId="797d3db5-fec1-44a7-8851-463b52060022" providerId="ADAL" clId="{BFF862E3-09C2-499C-ABB3-0340F64CA8F9}" dt="2024-02-23T17:13:08.378" v="2006" actId="20577"/>
          <ac:spMkLst>
            <pc:docMk/>
            <pc:sldMk cId="2874354047" sldId="334"/>
            <ac:spMk id="4" creationId="{7CA28C05-A4D0-31B2-CDC2-99C40EDACD8F}"/>
          </ac:spMkLst>
        </pc:spChg>
      </pc:sldChg>
      <pc:sldChg chg="addSp delSp modSp new mod ord">
        <pc:chgData name="Nate Dziuba" userId="797d3db5-fec1-44a7-8851-463b52060022" providerId="ADAL" clId="{BFF862E3-09C2-499C-ABB3-0340F64CA8F9}" dt="2024-02-23T23:09:56.262" v="9632" actId="1076"/>
        <pc:sldMkLst>
          <pc:docMk/>
          <pc:sldMk cId="4028030995" sldId="335"/>
        </pc:sldMkLst>
        <pc:spChg chg="del mod">
          <ac:chgData name="Nate Dziuba" userId="797d3db5-fec1-44a7-8851-463b52060022" providerId="ADAL" clId="{BFF862E3-09C2-499C-ABB3-0340F64CA8F9}" dt="2024-02-23T23:09:51.089" v="9630" actId="478"/>
          <ac:spMkLst>
            <pc:docMk/>
            <pc:sldMk cId="4028030995" sldId="335"/>
            <ac:spMk id="3" creationId="{C49C636F-1B1F-9C0B-5A63-B01A341CD65A}"/>
          </ac:spMkLst>
        </pc:spChg>
        <pc:spChg chg="mod">
          <ac:chgData name="Nate Dziuba" userId="797d3db5-fec1-44a7-8851-463b52060022" providerId="ADAL" clId="{BFF862E3-09C2-499C-ABB3-0340F64CA8F9}" dt="2024-02-23T17:19:21.101" v="3213" actId="20577"/>
          <ac:spMkLst>
            <pc:docMk/>
            <pc:sldMk cId="4028030995" sldId="335"/>
            <ac:spMk id="4" creationId="{E6CC8766-D9D2-4D9A-C9DD-48B6D0D5A051}"/>
          </ac:spMkLst>
        </pc:spChg>
        <pc:spChg chg="add mod">
          <ac:chgData name="Nate Dziuba" userId="797d3db5-fec1-44a7-8851-463b52060022" providerId="ADAL" clId="{BFF862E3-09C2-499C-ABB3-0340F64CA8F9}" dt="2024-02-23T23:03:48.404" v="9492"/>
          <ac:spMkLst>
            <pc:docMk/>
            <pc:sldMk cId="4028030995" sldId="335"/>
            <ac:spMk id="11" creationId="{66524906-7AA1-FF89-4060-091710B10853}"/>
          </ac:spMkLst>
        </pc:spChg>
        <pc:spChg chg="add del mod">
          <ac:chgData name="Nate Dziuba" userId="797d3db5-fec1-44a7-8851-463b52060022" providerId="ADAL" clId="{BFF862E3-09C2-499C-ABB3-0340F64CA8F9}" dt="2024-02-23T23:09:53.747" v="9631" actId="478"/>
          <ac:spMkLst>
            <pc:docMk/>
            <pc:sldMk cId="4028030995" sldId="335"/>
            <ac:spMk id="13" creationId="{2F0F1DA6-E3B3-8D8E-474A-8EF9A374A3C8}"/>
          </ac:spMkLst>
        </pc:spChg>
        <pc:picChg chg="add mod">
          <ac:chgData name="Nate Dziuba" userId="797d3db5-fec1-44a7-8851-463b52060022" providerId="ADAL" clId="{BFF862E3-09C2-499C-ABB3-0340F64CA8F9}" dt="2024-02-23T23:09:56.262" v="9632" actId="1076"/>
          <ac:picMkLst>
            <pc:docMk/>
            <pc:sldMk cId="4028030995" sldId="335"/>
            <ac:picMk id="6" creationId="{05982027-BCCD-821F-0455-CFB99308EB76}"/>
          </ac:picMkLst>
        </pc:picChg>
        <pc:picChg chg="add del mod">
          <ac:chgData name="Nate Dziuba" userId="797d3db5-fec1-44a7-8851-463b52060022" providerId="ADAL" clId="{BFF862E3-09C2-499C-ABB3-0340F64CA8F9}" dt="2024-02-23T17:33:17.821" v="3671" actId="478"/>
          <ac:picMkLst>
            <pc:docMk/>
            <pc:sldMk cId="4028030995" sldId="335"/>
            <ac:picMk id="8" creationId="{2F7F9FDD-7B1F-CE6B-F082-EE3A521A19C4}"/>
          </ac:picMkLst>
        </pc:picChg>
        <pc:picChg chg="add del mod">
          <ac:chgData name="Nate Dziuba" userId="797d3db5-fec1-44a7-8851-463b52060022" providerId="ADAL" clId="{BFF862E3-09C2-499C-ABB3-0340F64CA8F9}" dt="2024-02-23T23:04:46.706" v="9535" actId="21"/>
          <ac:picMkLst>
            <pc:docMk/>
            <pc:sldMk cId="4028030995" sldId="335"/>
            <ac:picMk id="10" creationId="{1BE46086-00A9-EBB6-2E7C-0F7C5763603E}"/>
          </ac:picMkLst>
        </pc:picChg>
      </pc:sldChg>
      <pc:sldChg chg="addSp delSp modSp new mod">
        <pc:chgData name="Nate Dziuba" userId="797d3db5-fec1-44a7-8851-463b52060022" providerId="ADAL" clId="{BFF862E3-09C2-499C-ABB3-0340F64CA8F9}" dt="2024-02-23T22:01:41.657" v="5730"/>
        <pc:sldMkLst>
          <pc:docMk/>
          <pc:sldMk cId="3231727116" sldId="336"/>
        </pc:sldMkLst>
        <pc:spChg chg="del mod">
          <ac:chgData name="Nate Dziuba" userId="797d3db5-fec1-44a7-8851-463b52060022" providerId="ADAL" clId="{BFF862E3-09C2-499C-ABB3-0340F64CA8F9}" dt="2024-02-23T22:01:26.739" v="5725" actId="478"/>
          <ac:spMkLst>
            <pc:docMk/>
            <pc:sldMk cId="3231727116" sldId="336"/>
            <ac:spMk id="3" creationId="{F0FA90EA-BDCA-C146-027B-9B1AC6034E5C}"/>
          </ac:spMkLst>
        </pc:spChg>
        <pc:spChg chg="mod">
          <ac:chgData name="Nate Dziuba" userId="797d3db5-fec1-44a7-8851-463b52060022" providerId="ADAL" clId="{BFF862E3-09C2-499C-ABB3-0340F64CA8F9}" dt="2024-02-23T20:49:24.697" v="4768" actId="20577"/>
          <ac:spMkLst>
            <pc:docMk/>
            <pc:sldMk cId="3231727116" sldId="336"/>
            <ac:spMk id="4" creationId="{AD51195D-0BD1-4154-16B6-3E1131ACE18E}"/>
          </ac:spMkLst>
        </pc:spChg>
        <pc:graphicFrameChg chg="add del mod">
          <ac:chgData name="Nate Dziuba" userId="797d3db5-fec1-44a7-8851-463b52060022" providerId="ADAL" clId="{BFF862E3-09C2-499C-ABB3-0340F64CA8F9}" dt="2024-02-23T20:49:18.538" v="4759" actId="478"/>
          <ac:graphicFrameMkLst>
            <pc:docMk/>
            <pc:sldMk cId="3231727116" sldId="336"/>
            <ac:graphicFrameMk id="5" creationId="{7AB18A8E-3C72-ED2A-479C-BA0E5E2575B5}"/>
          </ac:graphicFrameMkLst>
        </pc:graphicFrameChg>
        <pc:graphicFrameChg chg="add mod">
          <ac:chgData name="Nate Dziuba" userId="797d3db5-fec1-44a7-8851-463b52060022" providerId="ADAL" clId="{BFF862E3-09C2-499C-ABB3-0340F64CA8F9}" dt="2024-02-23T22:01:41.657" v="5730"/>
          <ac:graphicFrameMkLst>
            <pc:docMk/>
            <pc:sldMk cId="3231727116" sldId="336"/>
            <ac:graphicFrameMk id="6" creationId="{18A573BA-21DC-4F26-9FE3-28DC8B4C940F}"/>
          </ac:graphicFrameMkLst>
        </pc:graphicFrameChg>
      </pc:sldChg>
      <pc:sldChg chg="addSp modSp new mod">
        <pc:chgData name="Nate Dziuba" userId="797d3db5-fec1-44a7-8851-463b52060022" providerId="ADAL" clId="{BFF862E3-09C2-499C-ABB3-0340F64CA8F9}" dt="2024-02-23T18:59:19.579" v="4569" actId="20577"/>
        <pc:sldMkLst>
          <pc:docMk/>
          <pc:sldMk cId="2182678691" sldId="337"/>
        </pc:sldMkLst>
        <pc:spChg chg="mod">
          <ac:chgData name="Nate Dziuba" userId="797d3db5-fec1-44a7-8851-463b52060022" providerId="ADAL" clId="{BFF862E3-09C2-499C-ABB3-0340F64CA8F9}" dt="2024-02-23T18:59:19.579" v="4569" actId="20577"/>
          <ac:spMkLst>
            <pc:docMk/>
            <pc:sldMk cId="2182678691" sldId="337"/>
            <ac:spMk id="3" creationId="{8AB08C45-725B-F0E0-BAE2-CF2391DBAE56}"/>
          </ac:spMkLst>
        </pc:spChg>
        <pc:spChg chg="mod">
          <ac:chgData name="Nate Dziuba" userId="797d3db5-fec1-44a7-8851-463b52060022" providerId="ADAL" clId="{BFF862E3-09C2-499C-ABB3-0340F64CA8F9}" dt="2024-02-23T18:58:16.733" v="4423" actId="20577"/>
          <ac:spMkLst>
            <pc:docMk/>
            <pc:sldMk cId="2182678691" sldId="337"/>
            <ac:spMk id="4" creationId="{0E4D88A4-5E90-07E9-7333-219C0B0CAA9B}"/>
          </ac:spMkLst>
        </pc:spChg>
        <pc:picChg chg="add mod">
          <ac:chgData name="Nate Dziuba" userId="797d3db5-fec1-44a7-8851-463b52060022" providerId="ADAL" clId="{BFF862E3-09C2-499C-ABB3-0340F64CA8F9}" dt="2024-02-23T18:59:10.743" v="4538" actId="1076"/>
          <ac:picMkLst>
            <pc:docMk/>
            <pc:sldMk cId="2182678691" sldId="337"/>
            <ac:picMk id="6" creationId="{CAC7CD49-C102-9885-C6BB-C3273E7B709F}"/>
          </ac:picMkLst>
        </pc:picChg>
      </pc:sldChg>
      <pc:sldChg chg="addSp delSp modSp new mod">
        <pc:chgData name="Nate Dziuba" userId="797d3db5-fec1-44a7-8851-463b52060022" providerId="ADAL" clId="{BFF862E3-09C2-499C-ABB3-0340F64CA8F9}" dt="2024-02-23T22:02:25.038" v="5784" actId="20577"/>
        <pc:sldMkLst>
          <pc:docMk/>
          <pc:sldMk cId="1022813773" sldId="338"/>
        </pc:sldMkLst>
        <pc:spChg chg="del mod">
          <ac:chgData name="Nate Dziuba" userId="797d3db5-fec1-44a7-8851-463b52060022" providerId="ADAL" clId="{BFF862E3-09C2-499C-ABB3-0340F64CA8F9}" dt="2024-02-23T21:06:14.523" v="4980" actId="478"/>
          <ac:spMkLst>
            <pc:docMk/>
            <pc:sldMk cId="1022813773" sldId="338"/>
            <ac:spMk id="3" creationId="{2ECA1013-9A8C-2296-599D-1B7644F2974F}"/>
          </ac:spMkLst>
        </pc:spChg>
        <pc:spChg chg="mod">
          <ac:chgData name="Nate Dziuba" userId="797d3db5-fec1-44a7-8851-463b52060022" providerId="ADAL" clId="{BFF862E3-09C2-499C-ABB3-0340F64CA8F9}" dt="2024-02-23T22:02:25.038" v="5784" actId="20577"/>
          <ac:spMkLst>
            <pc:docMk/>
            <pc:sldMk cId="1022813773" sldId="338"/>
            <ac:spMk id="4" creationId="{035C3B6C-E92B-2397-6410-A5765ECA5E75}"/>
          </ac:spMkLst>
        </pc:spChg>
        <pc:spChg chg="add del mod">
          <ac:chgData name="Nate Dziuba" userId="797d3db5-fec1-44a7-8851-463b52060022" providerId="ADAL" clId="{BFF862E3-09C2-499C-ABB3-0340F64CA8F9}" dt="2024-02-23T21:07:30.834" v="4993" actId="21"/>
          <ac:spMkLst>
            <pc:docMk/>
            <pc:sldMk cId="1022813773" sldId="338"/>
            <ac:spMk id="7" creationId="{81DA6157-5274-0C46-E61E-919BD5051A54}"/>
          </ac:spMkLst>
        </pc:spChg>
        <pc:spChg chg="add del mod">
          <ac:chgData name="Nate Dziuba" userId="797d3db5-fec1-44a7-8851-463b52060022" providerId="ADAL" clId="{BFF862E3-09C2-499C-ABB3-0340F64CA8F9}" dt="2024-02-23T21:07:30.834" v="4993" actId="21"/>
          <ac:spMkLst>
            <pc:docMk/>
            <pc:sldMk cId="1022813773" sldId="338"/>
            <ac:spMk id="8" creationId="{B888665A-A898-2563-1EC4-1DD178D3B0A0}"/>
          </ac:spMkLst>
        </pc:spChg>
        <pc:spChg chg="add del mod">
          <ac:chgData name="Nate Dziuba" userId="797d3db5-fec1-44a7-8851-463b52060022" providerId="ADAL" clId="{BFF862E3-09C2-499C-ABB3-0340F64CA8F9}" dt="2024-02-23T21:07:30.834" v="4993" actId="21"/>
          <ac:spMkLst>
            <pc:docMk/>
            <pc:sldMk cId="1022813773" sldId="338"/>
            <ac:spMk id="9" creationId="{3723D5D2-9AA1-3BA2-9355-62CD6EA672DE}"/>
          </ac:spMkLst>
        </pc:spChg>
        <pc:spChg chg="add del mod">
          <ac:chgData name="Nate Dziuba" userId="797d3db5-fec1-44a7-8851-463b52060022" providerId="ADAL" clId="{BFF862E3-09C2-499C-ABB3-0340F64CA8F9}" dt="2024-02-23T21:07:30.834" v="4993" actId="21"/>
          <ac:spMkLst>
            <pc:docMk/>
            <pc:sldMk cId="1022813773" sldId="338"/>
            <ac:spMk id="10" creationId="{226332A5-939A-219A-F2BE-CDA9F290E00C}"/>
          </ac:spMkLst>
        </pc:spChg>
        <pc:graphicFrameChg chg="add del mod">
          <ac:chgData name="Nate Dziuba" userId="797d3db5-fec1-44a7-8851-463b52060022" providerId="ADAL" clId="{BFF862E3-09C2-499C-ABB3-0340F64CA8F9}" dt="2024-02-23T21:06:03.810" v="4974" actId="478"/>
          <ac:graphicFrameMkLst>
            <pc:docMk/>
            <pc:sldMk cId="1022813773" sldId="338"/>
            <ac:graphicFrameMk id="5" creationId="{7EC5DC01-6904-E3C5-4271-CF705DA4919A}"/>
          </ac:graphicFrameMkLst>
        </pc:graphicFrameChg>
        <pc:graphicFrameChg chg="add del mod">
          <ac:chgData name="Nate Dziuba" userId="797d3db5-fec1-44a7-8851-463b52060022" providerId="ADAL" clId="{BFF862E3-09C2-499C-ABB3-0340F64CA8F9}" dt="2024-02-23T21:07:30.834" v="4993" actId="21"/>
          <ac:graphicFrameMkLst>
            <pc:docMk/>
            <pc:sldMk cId="1022813773" sldId="338"/>
            <ac:graphicFrameMk id="6" creationId="{7EC5DC01-6904-E3C5-4271-CF705DA4919A}"/>
          </ac:graphicFrameMkLst>
        </pc:graphicFrameChg>
        <pc:graphicFrameChg chg="add mod">
          <ac:chgData name="Nate Dziuba" userId="797d3db5-fec1-44a7-8851-463b52060022" providerId="ADAL" clId="{BFF862E3-09C2-499C-ABB3-0340F64CA8F9}" dt="2024-02-23T21:08:12.788" v="5008"/>
          <ac:graphicFrameMkLst>
            <pc:docMk/>
            <pc:sldMk cId="1022813773" sldId="338"/>
            <ac:graphicFrameMk id="11" creationId="{7EC5DC01-6904-E3C5-4271-CF705DA4919A}"/>
          </ac:graphicFrameMkLst>
        </pc:graphicFrameChg>
      </pc:sldChg>
      <pc:sldChg chg="addSp modSp new mod">
        <pc:chgData name="Nate Dziuba" userId="797d3db5-fec1-44a7-8851-463b52060022" providerId="ADAL" clId="{BFF862E3-09C2-499C-ABB3-0340F64CA8F9}" dt="2024-02-23T21:49:53.085" v="5722" actId="20577"/>
        <pc:sldMkLst>
          <pc:docMk/>
          <pc:sldMk cId="1167426901" sldId="339"/>
        </pc:sldMkLst>
        <pc:spChg chg="mod">
          <ac:chgData name="Nate Dziuba" userId="797d3db5-fec1-44a7-8851-463b52060022" providerId="ADAL" clId="{BFF862E3-09C2-499C-ABB3-0340F64CA8F9}" dt="2024-02-23T21:26:23.837" v="5536" actId="20577"/>
          <ac:spMkLst>
            <pc:docMk/>
            <pc:sldMk cId="1167426901" sldId="339"/>
            <ac:spMk id="3" creationId="{7B7E7C07-45A3-270B-65BC-ABD588A067FE}"/>
          </ac:spMkLst>
        </pc:spChg>
        <pc:spChg chg="mod">
          <ac:chgData name="Nate Dziuba" userId="797d3db5-fec1-44a7-8851-463b52060022" providerId="ADAL" clId="{BFF862E3-09C2-499C-ABB3-0340F64CA8F9}" dt="2024-02-23T20:49:37.218" v="4790" actId="20577"/>
          <ac:spMkLst>
            <pc:docMk/>
            <pc:sldMk cId="1167426901" sldId="339"/>
            <ac:spMk id="4" creationId="{02C98C0B-DA13-596B-BA28-47D914DEE146}"/>
          </ac:spMkLst>
        </pc:spChg>
        <pc:graphicFrameChg chg="add mod modGraphic">
          <ac:chgData name="Nate Dziuba" userId="797d3db5-fec1-44a7-8851-463b52060022" providerId="ADAL" clId="{BFF862E3-09C2-499C-ABB3-0340F64CA8F9}" dt="2024-02-23T21:49:53.085" v="5722" actId="20577"/>
          <ac:graphicFrameMkLst>
            <pc:docMk/>
            <pc:sldMk cId="1167426901" sldId="339"/>
            <ac:graphicFrameMk id="5" creationId="{563E8DCE-2658-84FE-0A81-0F4594DC9B94}"/>
          </ac:graphicFrameMkLst>
        </pc:graphicFrameChg>
      </pc:sldChg>
      <pc:sldChg chg="addSp delSp modSp new mod">
        <pc:chgData name="Nate Dziuba" userId="797d3db5-fec1-44a7-8851-463b52060022" providerId="ADAL" clId="{BFF862E3-09C2-499C-ABB3-0340F64CA8F9}" dt="2024-02-23T23:26:16.683" v="9939" actId="1076"/>
        <pc:sldMkLst>
          <pc:docMk/>
          <pc:sldMk cId="1706478641" sldId="340"/>
        </pc:sldMkLst>
        <pc:spChg chg="del">
          <ac:chgData name="Nate Dziuba" userId="797d3db5-fec1-44a7-8851-463b52060022" providerId="ADAL" clId="{BFF862E3-09C2-499C-ABB3-0340F64CA8F9}" dt="2024-02-23T21:07:38.116" v="4998" actId="478"/>
          <ac:spMkLst>
            <pc:docMk/>
            <pc:sldMk cId="1706478641" sldId="340"/>
            <ac:spMk id="3" creationId="{39B3FC30-DA81-68AB-839B-3071F3F47CA5}"/>
          </ac:spMkLst>
        </pc:spChg>
        <pc:spChg chg="mod">
          <ac:chgData name="Nate Dziuba" userId="797d3db5-fec1-44a7-8851-463b52060022" providerId="ADAL" clId="{BFF862E3-09C2-499C-ABB3-0340F64CA8F9}" dt="2024-02-23T21:17:47.056" v="5284" actId="20577"/>
          <ac:spMkLst>
            <pc:docMk/>
            <pc:sldMk cId="1706478641" sldId="340"/>
            <ac:spMk id="4" creationId="{1C7F5C78-F0A6-0345-E762-8436502EE365}"/>
          </ac:spMkLst>
        </pc:spChg>
        <pc:spChg chg="add del mod">
          <ac:chgData name="Nate Dziuba" userId="797d3db5-fec1-44a7-8851-463b52060022" providerId="ADAL" clId="{BFF862E3-09C2-499C-ABB3-0340F64CA8F9}" dt="2024-02-23T21:08:57.984" v="5014" actId="478"/>
          <ac:spMkLst>
            <pc:docMk/>
            <pc:sldMk cId="1706478641" sldId="340"/>
            <ac:spMk id="6" creationId="{94B97EB0-7964-0913-2A51-22FEE50F59CE}"/>
          </ac:spMkLst>
        </pc:spChg>
        <pc:spChg chg="add mod">
          <ac:chgData name="Nate Dziuba" userId="797d3db5-fec1-44a7-8851-463b52060022" providerId="ADAL" clId="{BFF862E3-09C2-499C-ABB3-0340F64CA8F9}" dt="2024-02-23T21:08:55.344" v="5013" actId="1076"/>
          <ac:spMkLst>
            <pc:docMk/>
            <pc:sldMk cId="1706478641" sldId="340"/>
            <ac:spMk id="7" creationId="{75D0BC4E-C13A-FB9F-33FA-1183C22D0B31}"/>
          </ac:spMkLst>
        </pc:spChg>
        <pc:spChg chg="add mod">
          <ac:chgData name="Nate Dziuba" userId="797d3db5-fec1-44a7-8851-463b52060022" providerId="ADAL" clId="{BFF862E3-09C2-499C-ABB3-0340F64CA8F9}" dt="2024-02-23T21:08:52.206" v="5012" actId="1076"/>
          <ac:spMkLst>
            <pc:docMk/>
            <pc:sldMk cId="1706478641" sldId="340"/>
            <ac:spMk id="8" creationId="{C47E41AC-243F-0A49-EE31-97951FF44CA7}"/>
          </ac:spMkLst>
        </pc:spChg>
        <pc:spChg chg="add del mod">
          <ac:chgData name="Nate Dziuba" userId="797d3db5-fec1-44a7-8851-463b52060022" providerId="ADAL" clId="{BFF862E3-09C2-499C-ABB3-0340F64CA8F9}" dt="2024-02-23T21:08:57.984" v="5014" actId="478"/>
          <ac:spMkLst>
            <pc:docMk/>
            <pc:sldMk cId="1706478641" sldId="340"/>
            <ac:spMk id="9" creationId="{5A50FFB7-E159-353F-ADDF-DF7B672C4A50}"/>
          </ac:spMkLst>
        </pc:spChg>
        <pc:spChg chg="add mod">
          <ac:chgData name="Nate Dziuba" userId="797d3db5-fec1-44a7-8851-463b52060022" providerId="ADAL" clId="{BFF862E3-09C2-499C-ABB3-0340F64CA8F9}" dt="2024-02-23T21:17:33.894" v="5227" actId="1076"/>
          <ac:spMkLst>
            <pc:docMk/>
            <pc:sldMk cId="1706478641" sldId="340"/>
            <ac:spMk id="11" creationId="{1C6A3352-F84D-636D-1705-BC0C81D7F8E5}"/>
          </ac:spMkLst>
        </pc:spChg>
        <pc:spChg chg="add mod">
          <ac:chgData name="Nate Dziuba" userId="797d3db5-fec1-44a7-8851-463b52060022" providerId="ADAL" clId="{BFF862E3-09C2-499C-ABB3-0340F64CA8F9}" dt="2024-02-23T23:23:24.008" v="9864" actId="14100"/>
          <ac:spMkLst>
            <pc:docMk/>
            <pc:sldMk cId="1706478641" sldId="340"/>
            <ac:spMk id="12" creationId="{4FFA501D-4B15-56A2-1734-5A3551A9E667}"/>
          </ac:spMkLst>
        </pc:spChg>
        <pc:spChg chg="add mod">
          <ac:chgData name="Nate Dziuba" userId="797d3db5-fec1-44a7-8851-463b52060022" providerId="ADAL" clId="{BFF862E3-09C2-499C-ABB3-0340F64CA8F9}" dt="2024-02-23T23:26:16.683" v="9939" actId="1076"/>
          <ac:spMkLst>
            <pc:docMk/>
            <pc:sldMk cId="1706478641" sldId="340"/>
            <ac:spMk id="14" creationId="{6A30E3F9-A180-47B0-F53F-F16C858DFC9E}"/>
          </ac:spMkLst>
        </pc:spChg>
        <pc:graphicFrameChg chg="add del mod">
          <ac:chgData name="Nate Dziuba" userId="797d3db5-fec1-44a7-8851-463b52060022" providerId="ADAL" clId="{BFF862E3-09C2-499C-ABB3-0340F64CA8F9}" dt="2024-02-23T21:07:35.413" v="4997" actId="478"/>
          <ac:graphicFrameMkLst>
            <pc:docMk/>
            <pc:sldMk cId="1706478641" sldId="340"/>
            <ac:graphicFrameMk id="5" creationId="{9FCAA5CC-89CC-1113-5B50-6A1E3ABFDF8C}"/>
          </ac:graphicFrameMkLst>
        </pc:graphicFrameChg>
        <pc:graphicFrameChg chg="add mod">
          <ac:chgData name="Nate Dziuba" userId="797d3db5-fec1-44a7-8851-463b52060022" providerId="ADAL" clId="{BFF862E3-09C2-499C-ABB3-0340F64CA8F9}" dt="2024-02-23T21:08:48.465" v="5011" actId="1076"/>
          <ac:graphicFrameMkLst>
            <pc:docMk/>
            <pc:sldMk cId="1706478641" sldId="340"/>
            <ac:graphicFrameMk id="10" creationId="{247DFE8A-AD59-42CB-B518-659119B76705}"/>
          </ac:graphicFrameMkLst>
        </pc:graphicFrameChg>
        <pc:graphicFrameChg chg="add del mod">
          <ac:chgData name="Nate Dziuba" userId="797d3db5-fec1-44a7-8851-463b52060022" providerId="ADAL" clId="{BFF862E3-09C2-499C-ABB3-0340F64CA8F9}" dt="2024-02-23T23:25:36.505" v="9868"/>
          <ac:graphicFrameMkLst>
            <pc:docMk/>
            <pc:sldMk cId="1706478641" sldId="340"/>
            <ac:graphicFrameMk id="13" creationId="{17A56DBF-844F-4600-2C3C-C7AA12211E04}"/>
          </ac:graphicFrameMkLst>
        </pc:graphicFrameChg>
      </pc:sldChg>
      <pc:sldChg chg="addSp modSp new del">
        <pc:chgData name="Nate Dziuba" userId="797d3db5-fec1-44a7-8851-463b52060022" providerId="ADAL" clId="{BFF862E3-09C2-499C-ABB3-0340F64CA8F9}" dt="2024-02-23T22:31:41.100" v="6562" actId="47"/>
        <pc:sldMkLst>
          <pc:docMk/>
          <pc:sldMk cId="3277374612" sldId="341"/>
        </pc:sldMkLst>
        <pc:picChg chg="add mod">
          <ac:chgData name="Nate Dziuba" userId="797d3db5-fec1-44a7-8851-463b52060022" providerId="ADAL" clId="{BFF862E3-09C2-499C-ABB3-0340F64CA8F9}" dt="2024-02-23T22:19:31.333" v="5789" actId="1076"/>
          <ac:picMkLst>
            <pc:docMk/>
            <pc:sldMk cId="3277374612" sldId="341"/>
            <ac:picMk id="4" creationId="{7EC2642C-E5C1-EC72-EF74-F7B626ED6527}"/>
          </ac:picMkLst>
        </pc:picChg>
      </pc:sldChg>
      <pc:sldChg chg="addSp modSp new mod">
        <pc:chgData name="Nate Dziuba" userId="797d3db5-fec1-44a7-8851-463b52060022" providerId="ADAL" clId="{BFF862E3-09C2-499C-ABB3-0340F64CA8F9}" dt="2024-02-23T22:41:02.836" v="7368" actId="1076"/>
        <pc:sldMkLst>
          <pc:docMk/>
          <pc:sldMk cId="301467861" sldId="342"/>
        </pc:sldMkLst>
        <pc:spChg chg="mod">
          <ac:chgData name="Nate Dziuba" userId="797d3db5-fec1-44a7-8851-463b52060022" providerId="ADAL" clId="{BFF862E3-09C2-499C-ABB3-0340F64CA8F9}" dt="2024-02-23T22:40:54.472" v="7363" actId="21"/>
          <ac:spMkLst>
            <pc:docMk/>
            <pc:sldMk cId="301467861" sldId="342"/>
            <ac:spMk id="3" creationId="{AAA32863-AAA6-5107-7273-A010A8D17E81}"/>
          </ac:spMkLst>
        </pc:spChg>
        <pc:spChg chg="mod">
          <ac:chgData name="Nate Dziuba" userId="797d3db5-fec1-44a7-8851-463b52060022" providerId="ADAL" clId="{BFF862E3-09C2-499C-ABB3-0340F64CA8F9}" dt="2024-02-23T22:19:42.604" v="5804" actId="20577"/>
          <ac:spMkLst>
            <pc:docMk/>
            <pc:sldMk cId="301467861" sldId="342"/>
            <ac:spMk id="4" creationId="{3046E78E-104C-79B8-EAEF-8CB6A1F9A4DF}"/>
          </ac:spMkLst>
        </pc:spChg>
        <pc:picChg chg="add mod">
          <ac:chgData name="Nate Dziuba" userId="797d3db5-fec1-44a7-8851-463b52060022" providerId="ADAL" clId="{BFF862E3-09C2-499C-ABB3-0340F64CA8F9}" dt="2024-02-23T22:41:02.836" v="7368" actId="1076"/>
          <ac:picMkLst>
            <pc:docMk/>
            <pc:sldMk cId="301467861" sldId="342"/>
            <ac:picMk id="5" creationId="{67A9B56F-9055-3F87-2CD4-12D72256CC50}"/>
          </ac:picMkLst>
        </pc:picChg>
      </pc:sldChg>
      <pc:sldChg chg="addSp delSp modSp new del mod ord">
        <pc:chgData name="Nate Dziuba" userId="797d3db5-fec1-44a7-8851-463b52060022" providerId="ADAL" clId="{BFF862E3-09C2-499C-ABB3-0340F64CA8F9}" dt="2024-02-23T22:42:04.555" v="7389" actId="2696"/>
        <pc:sldMkLst>
          <pc:docMk/>
          <pc:sldMk cId="2565352256" sldId="343"/>
        </pc:sldMkLst>
        <pc:spChg chg="mod">
          <ac:chgData name="Nate Dziuba" userId="797d3db5-fec1-44a7-8851-463b52060022" providerId="ADAL" clId="{BFF862E3-09C2-499C-ABB3-0340F64CA8F9}" dt="2024-02-23T22:39:05.809" v="7118" actId="20577"/>
          <ac:spMkLst>
            <pc:docMk/>
            <pc:sldMk cId="2565352256" sldId="343"/>
            <ac:spMk id="4" creationId="{791CBC66-029C-29A5-B834-3FA7AD4490BB}"/>
          </ac:spMkLst>
        </pc:spChg>
        <pc:spChg chg="add mod">
          <ac:chgData name="Nate Dziuba" userId="797d3db5-fec1-44a7-8851-463b52060022" providerId="ADAL" clId="{BFF862E3-09C2-499C-ABB3-0340F64CA8F9}" dt="2024-02-23T22:34:17.350" v="6575" actId="1076"/>
          <ac:spMkLst>
            <pc:docMk/>
            <pc:sldMk cId="2565352256" sldId="343"/>
            <ac:spMk id="8" creationId="{F0DDE94F-8C79-70AF-F840-69232B00BF7B}"/>
          </ac:spMkLst>
        </pc:spChg>
        <pc:picChg chg="add del mod">
          <ac:chgData name="Nate Dziuba" userId="797d3db5-fec1-44a7-8851-463b52060022" providerId="ADAL" clId="{BFF862E3-09C2-499C-ABB3-0340F64CA8F9}" dt="2024-02-23T22:33:09.554" v="6569" actId="478"/>
          <ac:picMkLst>
            <pc:docMk/>
            <pc:sldMk cId="2565352256" sldId="343"/>
            <ac:picMk id="5" creationId="{9BF33280-CD55-A092-7EA6-7D96BE881F04}"/>
          </ac:picMkLst>
        </pc:picChg>
        <pc:picChg chg="add del mod">
          <ac:chgData name="Nate Dziuba" userId="797d3db5-fec1-44a7-8851-463b52060022" providerId="ADAL" clId="{BFF862E3-09C2-499C-ABB3-0340F64CA8F9}" dt="2024-02-23T22:40:58.652" v="7365" actId="21"/>
          <ac:picMkLst>
            <pc:docMk/>
            <pc:sldMk cId="2565352256" sldId="343"/>
            <ac:picMk id="7" creationId="{A964CDD3-3205-0415-E5C5-02BF48A10310}"/>
          </ac:picMkLst>
        </pc:picChg>
        <pc:picChg chg="add del mod">
          <ac:chgData name="Nate Dziuba" userId="797d3db5-fec1-44a7-8851-463b52060022" providerId="ADAL" clId="{BFF862E3-09C2-499C-ABB3-0340F64CA8F9}" dt="2024-02-23T22:41:07.095" v="7369" actId="21"/>
          <ac:picMkLst>
            <pc:docMk/>
            <pc:sldMk cId="2565352256" sldId="343"/>
            <ac:picMk id="1026" creationId="{0FA68117-1EF5-0B12-DB4C-2931074FF52A}"/>
          </ac:picMkLst>
        </pc:picChg>
      </pc:sldChg>
      <pc:sldChg chg="addSp modSp new mod">
        <pc:chgData name="Nate Dziuba" userId="797d3db5-fec1-44a7-8851-463b52060022" providerId="ADAL" clId="{BFF862E3-09C2-499C-ABB3-0340F64CA8F9}" dt="2024-02-23T22:53:49.611" v="8415" actId="20577"/>
        <pc:sldMkLst>
          <pc:docMk/>
          <pc:sldMk cId="1792069506" sldId="344"/>
        </pc:sldMkLst>
        <pc:spChg chg="mod">
          <ac:chgData name="Nate Dziuba" userId="797d3db5-fec1-44a7-8851-463b52060022" providerId="ADAL" clId="{BFF862E3-09C2-499C-ABB3-0340F64CA8F9}" dt="2024-02-23T22:53:49.611" v="8415" actId="20577"/>
          <ac:spMkLst>
            <pc:docMk/>
            <pc:sldMk cId="1792069506" sldId="344"/>
            <ac:spMk id="3" creationId="{AF0D8522-623A-E26F-189F-543ABAEE6F2A}"/>
          </ac:spMkLst>
        </pc:spChg>
        <pc:spChg chg="mod">
          <ac:chgData name="Nate Dziuba" userId="797d3db5-fec1-44a7-8851-463b52060022" providerId="ADAL" clId="{BFF862E3-09C2-499C-ABB3-0340F64CA8F9}" dt="2024-02-23T22:40:26.752" v="7282" actId="20577"/>
          <ac:spMkLst>
            <pc:docMk/>
            <pc:sldMk cId="1792069506" sldId="344"/>
            <ac:spMk id="4" creationId="{C46793D3-3C01-CF10-46C3-9198BA590D3F}"/>
          </ac:spMkLst>
        </pc:spChg>
        <pc:picChg chg="add mod">
          <ac:chgData name="Nate Dziuba" userId="797d3db5-fec1-44a7-8851-463b52060022" providerId="ADAL" clId="{BFF862E3-09C2-499C-ABB3-0340F64CA8F9}" dt="2024-02-23T22:47:35.950" v="7915" actId="1076"/>
          <ac:picMkLst>
            <pc:docMk/>
            <pc:sldMk cId="1792069506" sldId="344"/>
            <ac:picMk id="2050" creationId="{27336113-D358-C1B9-2C6C-006902B1FFC6}"/>
          </ac:picMkLst>
        </pc:picChg>
      </pc:sldChg>
      <pc:sldChg chg="modSp new del mod">
        <pc:chgData name="Nate Dziuba" userId="797d3db5-fec1-44a7-8851-463b52060022" providerId="ADAL" clId="{BFF862E3-09C2-499C-ABB3-0340F64CA8F9}" dt="2024-02-23T22:39:46.560" v="7206" actId="2696"/>
        <pc:sldMkLst>
          <pc:docMk/>
          <pc:sldMk cId="2366280998" sldId="344"/>
        </pc:sldMkLst>
        <pc:spChg chg="mod">
          <ac:chgData name="Nate Dziuba" userId="797d3db5-fec1-44a7-8851-463b52060022" providerId="ADAL" clId="{BFF862E3-09C2-499C-ABB3-0340F64CA8F9}" dt="2024-02-23T22:31:46.461" v="6565"/>
          <ac:spMkLst>
            <pc:docMk/>
            <pc:sldMk cId="2366280998" sldId="344"/>
            <ac:spMk id="3" creationId="{A158E798-4C23-E800-A65D-7513FAB7C14A}"/>
          </ac:spMkLst>
        </pc:spChg>
      </pc:sldChg>
      <pc:sldChg chg="addSp modSp new mod">
        <pc:chgData name="Nate Dziuba" userId="797d3db5-fec1-44a7-8851-463b52060022" providerId="ADAL" clId="{BFF862E3-09C2-499C-ABB3-0340F64CA8F9}" dt="2024-02-23T23:00:20.863" v="9475" actId="20577"/>
        <pc:sldMkLst>
          <pc:docMk/>
          <pc:sldMk cId="320355332" sldId="345"/>
        </pc:sldMkLst>
        <pc:spChg chg="mod">
          <ac:chgData name="Nate Dziuba" userId="797d3db5-fec1-44a7-8851-463b52060022" providerId="ADAL" clId="{BFF862E3-09C2-499C-ABB3-0340F64CA8F9}" dt="2024-02-23T22:41:47.868" v="7387" actId="20577"/>
          <ac:spMkLst>
            <pc:docMk/>
            <pc:sldMk cId="320355332" sldId="345"/>
            <ac:spMk id="3" creationId="{0E56163F-536F-447A-701C-72B790CE94FF}"/>
          </ac:spMkLst>
        </pc:spChg>
        <pc:spChg chg="mod">
          <ac:chgData name="Nate Dziuba" userId="797d3db5-fec1-44a7-8851-463b52060022" providerId="ADAL" clId="{BFF862E3-09C2-499C-ABB3-0340F64CA8F9}" dt="2024-02-23T23:00:20.863" v="9475" actId="20577"/>
          <ac:spMkLst>
            <pc:docMk/>
            <pc:sldMk cId="320355332" sldId="345"/>
            <ac:spMk id="4" creationId="{8E2E8A89-C152-DFC3-CF98-5434E4D40FD0}"/>
          </ac:spMkLst>
        </pc:spChg>
        <pc:picChg chg="add mod">
          <ac:chgData name="Nate Dziuba" userId="797d3db5-fec1-44a7-8851-463b52060022" providerId="ADAL" clId="{BFF862E3-09C2-499C-ABB3-0340F64CA8F9}" dt="2024-02-23T22:41:56.757" v="7388" actId="1076"/>
          <ac:picMkLst>
            <pc:docMk/>
            <pc:sldMk cId="320355332" sldId="345"/>
            <ac:picMk id="5" creationId="{95F6E6BC-341D-E929-D515-5D0C5E4BB945}"/>
          </ac:picMkLst>
        </pc:picChg>
      </pc:sldChg>
      <pc:sldChg chg="modSp new mod ord">
        <pc:chgData name="Nate Dziuba" userId="797d3db5-fec1-44a7-8851-463b52060022" providerId="ADAL" clId="{BFF862E3-09C2-499C-ABB3-0340F64CA8F9}" dt="2024-03-01T19:28:35.473" v="10367" actId="20577"/>
        <pc:sldMkLst>
          <pc:docMk/>
          <pc:sldMk cId="1192076633" sldId="346"/>
        </pc:sldMkLst>
        <pc:spChg chg="mod">
          <ac:chgData name="Nate Dziuba" userId="797d3db5-fec1-44a7-8851-463b52060022" providerId="ADAL" clId="{BFF862E3-09C2-499C-ABB3-0340F64CA8F9}" dt="2024-03-01T19:28:35.473" v="10367" actId="20577"/>
          <ac:spMkLst>
            <pc:docMk/>
            <pc:sldMk cId="1192076633" sldId="346"/>
            <ac:spMk id="3" creationId="{099A1FE4-0DC9-D15D-467E-924021225DBA}"/>
          </ac:spMkLst>
        </pc:spChg>
        <pc:spChg chg="mod">
          <ac:chgData name="Nate Dziuba" userId="797d3db5-fec1-44a7-8851-463b52060022" providerId="ADAL" clId="{BFF862E3-09C2-499C-ABB3-0340F64CA8F9}" dt="2024-03-01T19:28:07.448" v="10346" actId="20577"/>
          <ac:spMkLst>
            <pc:docMk/>
            <pc:sldMk cId="1192076633" sldId="346"/>
            <ac:spMk id="4" creationId="{2633E7AD-ECC7-4CE3-521C-F6C30B197FC7}"/>
          </ac:spMkLst>
        </pc:spChg>
      </pc:sldChg>
      <pc:sldChg chg="modSp new mod">
        <pc:chgData name="Nate Dziuba" userId="797d3db5-fec1-44a7-8851-463b52060022" providerId="ADAL" clId="{BFF862E3-09C2-499C-ABB3-0340F64CA8F9}" dt="2024-02-23T23:00:13.007" v="9461" actId="20577"/>
        <pc:sldMkLst>
          <pc:docMk/>
          <pc:sldMk cId="1088917656" sldId="347"/>
        </pc:sldMkLst>
        <pc:spChg chg="mod">
          <ac:chgData name="Nate Dziuba" userId="797d3db5-fec1-44a7-8851-463b52060022" providerId="ADAL" clId="{BFF862E3-09C2-499C-ABB3-0340F64CA8F9}" dt="2024-02-23T23:00:13.007" v="9461" actId="20577"/>
          <ac:spMkLst>
            <pc:docMk/>
            <pc:sldMk cId="1088917656" sldId="347"/>
            <ac:spMk id="2" creationId="{28532089-CF61-1C83-5A1A-0860897B8E52}"/>
          </ac:spMkLst>
        </pc:spChg>
      </pc:sldChg>
      <pc:sldChg chg="addSp delSp modSp new mod">
        <pc:chgData name="Nate Dziuba" userId="797d3db5-fec1-44a7-8851-463b52060022" providerId="ADAL" clId="{BFF862E3-09C2-499C-ABB3-0340F64CA8F9}" dt="2024-03-01T19:41:57.312" v="10528" actId="14100"/>
        <pc:sldMkLst>
          <pc:docMk/>
          <pc:sldMk cId="745609829" sldId="348"/>
        </pc:sldMkLst>
        <pc:spChg chg="mod">
          <ac:chgData name="Nate Dziuba" userId="797d3db5-fec1-44a7-8851-463b52060022" providerId="ADAL" clId="{BFF862E3-09C2-499C-ABB3-0340F64CA8F9}" dt="2024-03-01T19:41:57.312" v="10528" actId="14100"/>
          <ac:spMkLst>
            <pc:docMk/>
            <pc:sldMk cId="745609829" sldId="348"/>
            <ac:spMk id="4" creationId="{CF71D4DF-6667-FE20-73B0-A12FE0F6E23A}"/>
          </ac:spMkLst>
        </pc:spChg>
        <pc:picChg chg="add del mod">
          <ac:chgData name="Nate Dziuba" userId="797d3db5-fec1-44a7-8851-463b52060022" providerId="ADAL" clId="{BFF862E3-09C2-499C-ABB3-0340F64CA8F9}" dt="2024-02-23T23:06:48.434" v="9540" actId="478"/>
          <ac:picMkLst>
            <pc:docMk/>
            <pc:sldMk cId="745609829" sldId="348"/>
            <ac:picMk id="5" creationId="{119360A9-86E2-0231-D640-FD5A8CFE2CFA}"/>
          </ac:picMkLst>
        </pc:picChg>
        <pc:picChg chg="add mod">
          <ac:chgData name="Nate Dziuba" userId="797d3db5-fec1-44a7-8851-463b52060022" providerId="ADAL" clId="{BFF862E3-09C2-499C-ABB3-0340F64CA8F9}" dt="2024-02-23T23:06:51.467" v="9542" actId="1076"/>
          <ac:picMkLst>
            <pc:docMk/>
            <pc:sldMk cId="745609829" sldId="348"/>
            <ac:picMk id="7" creationId="{5074FDD5-2332-1B86-F55C-9EC8F7128DAB}"/>
          </ac:picMkLst>
        </pc:picChg>
      </pc:sldChg>
      <pc:sldChg chg="addSp modSp new mod">
        <pc:chgData name="Nate Dziuba" userId="797d3db5-fec1-44a7-8851-463b52060022" providerId="ADAL" clId="{BFF862E3-09C2-499C-ABB3-0340F64CA8F9}" dt="2024-02-23T23:09:31.945" v="9593" actId="20577"/>
        <pc:sldMkLst>
          <pc:docMk/>
          <pc:sldMk cId="3248649153" sldId="349"/>
        </pc:sldMkLst>
        <pc:spChg chg="mod">
          <ac:chgData name="Nate Dziuba" userId="797d3db5-fec1-44a7-8851-463b52060022" providerId="ADAL" clId="{BFF862E3-09C2-499C-ABB3-0340F64CA8F9}" dt="2024-02-23T23:09:31.945" v="9593" actId="20577"/>
          <ac:spMkLst>
            <pc:docMk/>
            <pc:sldMk cId="3248649153" sldId="349"/>
            <ac:spMk id="4" creationId="{7FB86369-D5B9-EB16-9E55-B3B67BCD7470}"/>
          </ac:spMkLst>
        </pc:spChg>
        <pc:picChg chg="add mod">
          <ac:chgData name="Nate Dziuba" userId="797d3db5-fec1-44a7-8851-463b52060022" providerId="ADAL" clId="{BFF862E3-09C2-499C-ABB3-0340F64CA8F9}" dt="2024-02-23T23:07:28.949" v="9573" actId="1076"/>
          <ac:picMkLst>
            <pc:docMk/>
            <pc:sldMk cId="3248649153" sldId="349"/>
            <ac:picMk id="6" creationId="{36A37AE1-76D7-8A71-5BA6-4C4DDA02A66E}"/>
          </ac:picMkLst>
        </pc:picChg>
      </pc:sldChg>
      <pc:sldChg chg="addSp modSp new mod ord">
        <pc:chgData name="Nate Dziuba" userId="797d3db5-fec1-44a7-8851-463b52060022" providerId="ADAL" clId="{BFF862E3-09C2-499C-ABB3-0340F64CA8F9}" dt="2024-03-01T19:44:49.970" v="10787" actId="20577"/>
        <pc:sldMkLst>
          <pc:docMk/>
          <pc:sldMk cId="2166359815" sldId="350"/>
        </pc:sldMkLst>
        <pc:spChg chg="mod">
          <ac:chgData name="Nate Dziuba" userId="797d3db5-fec1-44a7-8851-463b52060022" providerId="ADAL" clId="{BFF862E3-09C2-499C-ABB3-0340F64CA8F9}" dt="2024-03-01T19:44:49.970" v="10787" actId="20577"/>
          <ac:spMkLst>
            <pc:docMk/>
            <pc:sldMk cId="2166359815" sldId="350"/>
            <ac:spMk id="3" creationId="{9E3672D6-B1F8-230F-81F2-9767F79AACB5}"/>
          </ac:spMkLst>
        </pc:spChg>
        <pc:spChg chg="mod">
          <ac:chgData name="Nate Dziuba" userId="797d3db5-fec1-44a7-8851-463b52060022" providerId="ADAL" clId="{BFF862E3-09C2-499C-ABB3-0340F64CA8F9}" dt="2024-02-23T23:09:42.599" v="9629" actId="20577"/>
          <ac:spMkLst>
            <pc:docMk/>
            <pc:sldMk cId="2166359815" sldId="350"/>
            <ac:spMk id="4" creationId="{085D97E4-72D3-3632-9168-6BE8C02C661D}"/>
          </ac:spMkLst>
        </pc:spChg>
        <pc:picChg chg="add mod">
          <ac:chgData name="Nate Dziuba" userId="797d3db5-fec1-44a7-8851-463b52060022" providerId="ADAL" clId="{BFF862E3-09C2-499C-ABB3-0340F64CA8F9}" dt="2024-03-01T19:44:45.093" v="10762" actId="14100"/>
          <ac:picMkLst>
            <pc:docMk/>
            <pc:sldMk cId="2166359815" sldId="350"/>
            <ac:picMk id="6" creationId="{3A4BCCBE-7818-F3A8-151D-A378D4AA1BE5}"/>
          </ac:picMkLst>
        </pc:picChg>
      </pc:sldChg>
      <pc:sldChg chg="modSp new mod">
        <pc:chgData name="Nate Dziuba" userId="797d3db5-fec1-44a7-8851-463b52060022" providerId="ADAL" clId="{BFF862E3-09C2-499C-ABB3-0340F64CA8F9}" dt="2024-02-23T23:10:10.905" v="9653" actId="20577"/>
        <pc:sldMkLst>
          <pc:docMk/>
          <pc:sldMk cId="3133710637" sldId="351"/>
        </pc:sldMkLst>
        <pc:spChg chg="mod">
          <ac:chgData name="Nate Dziuba" userId="797d3db5-fec1-44a7-8851-463b52060022" providerId="ADAL" clId="{BFF862E3-09C2-499C-ABB3-0340F64CA8F9}" dt="2024-02-23T23:10:10.905" v="9653" actId="20577"/>
          <ac:spMkLst>
            <pc:docMk/>
            <pc:sldMk cId="3133710637" sldId="351"/>
            <ac:spMk id="2" creationId="{298DAE70-E0C6-275C-8656-C0AE9DDA3BB9}"/>
          </ac:spMkLst>
        </pc:spChg>
      </pc:sldChg>
      <pc:sldChg chg="addSp delSp modSp new mod modClrScheme chgLayout">
        <pc:chgData name="Nate Dziuba" userId="797d3db5-fec1-44a7-8851-463b52060022" providerId="ADAL" clId="{BFF862E3-09C2-499C-ABB3-0340F64CA8F9}" dt="2024-02-23T23:21:42.090" v="9799" actId="478"/>
        <pc:sldMkLst>
          <pc:docMk/>
          <pc:sldMk cId="1503418047" sldId="352"/>
        </pc:sldMkLst>
        <pc:spChg chg="del mod ord">
          <ac:chgData name="Nate Dziuba" userId="797d3db5-fec1-44a7-8851-463b52060022" providerId="ADAL" clId="{BFF862E3-09C2-499C-ABB3-0340F64CA8F9}" dt="2024-02-23T23:10:16.968" v="9655" actId="700"/>
          <ac:spMkLst>
            <pc:docMk/>
            <pc:sldMk cId="1503418047" sldId="352"/>
            <ac:spMk id="2" creationId="{A3C3D379-4FAB-CC67-B9CF-79807F1606F9}"/>
          </ac:spMkLst>
        </pc:spChg>
        <pc:spChg chg="del mod ord">
          <ac:chgData name="Nate Dziuba" userId="797d3db5-fec1-44a7-8851-463b52060022" providerId="ADAL" clId="{BFF862E3-09C2-499C-ABB3-0340F64CA8F9}" dt="2024-02-23T23:10:16.968" v="9655" actId="700"/>
          <ac:spMkLst>
            <pc:docMk/>
            <pc:sldMk cId="1503418047" sldId="352"/>
            <ac:spMk id="3" creationId="{C95ECC68-2358-8D59-7A66-7B8179EBB929}"/>
          </ac:spMkLst>
        </pc:spChg>
        <pc:spChg chg="add mod ord">
          <ac:chgData name="Nate Dziuba" userId="797d3db5-fec1-44a7-8851-463b52060022" providerId="ADAL" clId="{BFF862E3-09C2-499C-ABB3-0340F64CA8F9}" dt="2024-02-23T23:21:17.318" v="9792" actId="20577"/>
          <ac:spMkLst>
            <pc:docMk/>
            <pc:sldMk cId="1503418047" sldId="352"/>
            <ac:spMk id="4" creationId="{95961014-B27B-D1E6-DADF-05321058FCC3}"/>
          </ac:spMkLst>
        </pc:spChg>
        <pc:spChg chg="add del mod ord">
          <ac:chgData name="Nate Dziuba" userId="797d3db5-fec1-44a7-8851-463b52060022" providerId="ADAL" clId="{BFF862E3-09C2-499C-ABB3-0340F64CA8F9}" dt="2024-02-23T23:21:42.090" v="9799" actId="478"/>
          <ac:spMkLst>
            <pc:docMk/>
            <pc:sldMk cId="1503418047" sldId="352"/>
            <ac:spMk id="5" creationId="{DD7627AC-0208-A6C5-18CD-A9D85A6D1921}"/>
          </ac:spMkLst>
        </pc:spChg>
        <pc:picChg chg="add del mod">
          <ac:chgData name="Nate Dziuba" userId="797d3db5-fec1-44a7-8851-463b52060022" providerId="ADAL" clId="{BFF862E3-09C2-499C-ABB3-0340F64CA8F9}" dt="2024-02-23T23:21:40.359" v="9798" actId="478"/>
          <ac:picMkLst>
            <pc:docMk/>
            <pc:sldMk cId="1503418047" sldId="352"/>
            <ac:picMk id="7" creationId="{A18AB137-BCDB-A83D-65AF-40B87163E698}"/>
          </ac:picMkLst>
        </pc:picChg>
      </pc:sldChg>
      <pc:sldChg chg="addSp delSp modSp new mod modClrScheme chgLayout">
        <pc:chgData name="Nate Dziuba" userId="797d3db5-fec1-44a7-8851-463b52060022" providerId="ADAL" clId="{BFF862E3-09C2-499C-ABB3-0340F64CA8F9}" dt="2024-03-01T19:28:13.815" v="10359" actId="20577"/>
        <pc:sldMkLst>
          <pc:docMk/>
          <pc:sldMk cId="3288650526" sldId="353"/>
        </pc:sldMkLst>
        <pc:spChg chg="del mod ord">
          <ac:chgData name="Nate Dziuba" userId="797d3db5-fec1-44a7-8851-463b52060022" providerId="ADAL" clId="{BFF862E3-09C2-499C-ABB3-0340F64CA8F9}" dt="2024-03-01T19:24:52.142" v="9965" actId="700"/>
          <ac:spMkLst>
            <pc:docMk/>
            <pc:sldMk cId="3288650526" sldId="353"/>
            <ac:spMk id="2" creationId="{4368C0AC-3AF0-3ED7-46CB-9CA9B5AC3E7F}"/>
          </ac:spMkLst>
        </pc:spChg>
        <pc:spChg chg="del">
          <ac:chgData name="Nate Dziuba" userId="797d3db5-fec1-44a7-8851-463b52060022" providerId="ADAL" clId="{BFF862E3-09C2-499C-ABB3-0340F64CA8F9}" dt="2024-03-01T19:24:52.142" v="9965" actId="700"/>
          <ac:spMkLst>
            <pc:docMk/>
            <pc:sldMk cId="3288650526" sldId="353"/>
            <ac:spMk id="3" creationId="{BD649DCB-BD93-ED62-6D0F-010B7069A8C5}"/>
          </ac:spMkLst>
        </pc:spChg>
        <pc:spChg chg="del mod ord">
          <ac:chgData name="Nate Dziuba" userId="797d3db5-fec1-44a7-8851-463b52060022" providerId="ADAL" clId="{BFF862E3-09C2-499C-ABB3-0340F64CA8F9}" dt="2024-03-01T19:24:52.142" v="9965" actId="700"/>
          <ac:spMkLst>
            <pc:docMk/>
            <pc:sldMk cId="3288650526" sldId="353"/>
            <ac:spMk id="4" creationId="{C2F5628F-EF2B-67FA-D610-70295EEEEE03}"/>
          </ac:spMkLst>
        </pc:spChg>
        <pc:spChg chg="del">
          <ac:chgData name="Nate Dziuba" userId="797d3db5-fec1-44a7-8851-463b52060022" providerId="ADAL" clId="{BFF862E3-09C2-499C-ABB3-0340F64CA8F9}" dt="2024-03-01T19:24:52.142" v="9965" actId="700"/>
          <ac:spMkLst>
            <pc:docMk/>
            <pc:sldMk cId="3288650526" sldId="353"/>
            <ac:spMk id="5" creationId="{83547F87-01AE-BE11-5135-FA749ADC0585}"/>
          </ac:spMkLst>
        </pc:spChg>
        <pc:spChg chg="del">
          <ac:chgData name="Nate Dziuba" userId="797d3db5-fec1-44a7-8851-463b52060022" providerId="ADAL" clId="{BFF862E3-09C2-499C-ABB3-0340F64CA8F9}" dt="2024-03-01T19:24:52.142" v="9965" actId="700"/>
          <ac:spMkLst>
            <pc:docMk/>
            <pc:sldMk cId="3288650526" sldId="353"/>
            <ac:spMk id="6" creationId="{B0A41385-7513-2F28-4388-24593250CAC3}"/>
          </ac:spMkLst>
        </pc:spChg>
        <pc:spChg chg="del">
          <ac:chgData name="Nate Dziuba" userId="797d3db5-fec1-44a7-8851-463b52060022" providerId="ADAL" clId="{BFF862E3-09C2-499C-ABB3-0340F64CA8F9}" dt="2024-03-01T19:24:52.142" v="9965" actId="700"/>
          <ac:spMkLst>
            <pc:docMk/>
            <pc:sldMk cId="3288650526" sldId="353"/>
            <ac:spMk id="7" creationId="{041B4CE8-075E-D348-D150-F7BBF0C2D381}"/>
          </ac:spMkLst>
        </pc:spChg>
        <pc:spChg chg="add mod ord">
          <ac:chgData name="Nate Dziuba" userId="797d3db5-fec1-44a7-8851-463b52060022" providerId="ADAL" clId="{BFF862E3-09C2-499C-ABB3-0340F64CA8F9}" dt="2024-03-01T19:28:13.815" v="10359" actId="20577"/>
          <ac:spMkLst>
            <pc:docMk/>
            <pc:sldMk cId="3288650526" sldId="353"/>
            <ac:spMk id="8" creationId="{AB1BD654-57B9-D44C-EED5-5A583117DBA5}"/>
          </ac:spMkLst>
        </pc:spChg>
        <pc:spChg chg="add mod ord">
          <ac:chgData name="Nate Dziuba" userId="797d3db5-fec1-44a7-8851-463b52060022" providerId="ADAL" clId="{BFF862E3-09C2-499C-ABB3-0340F64CA8F9}" dt="2024-03-01T19:26:05.015" v="10214" actId="20577"/>
          <ac:spMkLst>
            <pc:docMk/>
            <pc:sldMk cId="3288650526" sldId="353"/>
            <ac:spMk id="9" creationId="{6750B3D2-ADB6-B05C-E510-76ABA32190B0}"/>
          </ac:spMkLst>
        </pc:spChg>
      </pc:sldChg>
      <pc:sldChg chg="addSp modSp new mod">
        <pc:chgData name="Nate Dziuba" userId="797d3db5-fec1-44a7-8851-463b52060022" providerId="ADAL" clId="{BFF862E3-09C2-499C-ABB3-0340F64CA8F9}" dt="2024-03-01T19:33:26.145" v="10507" actId="20577"/>
        <pc:sldMkLst>
          <pc:docMk/>
          <pc:sldMk cId="280001512" sldId="354"/>
        </pc:sldMkLst>
        <pc:spChg chg="mod">
          <ac:chgData name="Nate Dziuba" userId="797d3db5-fec1-44a7-8851-463b52060022" providerId="ADAL" clId="{BFF862E3-09C2-499C-ABB3-0340F64CA8F9}" dt="2024-03-01T19:33:26.145" v="10507" actId="20577"/>
          <ac:spMkLst>
            <pc:docMk/>
            <pc:sldMk cId="280001512" sldId="354"/>
            <ac:spMk id="4" creationId="{34E5F51E-35BE-E087-49D6-FC4977F9D2DB}"/>
          </ac:spMkLst>
        </pc:spChg>
        <pc:graphicFrameChg chg="add mod modGraphic">
          <ac:chgData name="Nate Dziuba" userId="797d3db5-fec1-44a7-8851-463b52060022" providerId="ADAL" clId="{BFF862E3-09C2-499C-ABB3-0340F64CA8F9}" dt="2024-03-01T19:32:40.371" v="10474" actId="207"/>
          <ac:graphicFrameMkLst>
            <pc:docMk/>
            <pc:sldMk cId="280001512" sldId="354"/>
            <ac:graphicFrameMk id="5" creationId="{EB764565-D080-2499-204E-1AA6C22A75B2}"/>
          </ac:graphicFrameMkLst>
        </pc:graphicFrameChg>
        <pc:graphicFrameChg chg="add mod modGraphic">
          <ac:chgData name="Nate Dziuba" userId="797d3db5-fec1-44a7-8851-463b52060022" providerId="ADAL" clId="{BFF862E3-09C2-499C-ABB3-0340F64CA8F9}" dt="2024-03-01T19:32:53.272" v="10476" actId="1076"/>
          <ac:graphicFrameMkLst>
            <pc:docMk/>
            <pc:sldMk cId="280001512" sldId="354"/>
            <ac:graphicFrameMk id="6" creationId="{21C350CE-352B-6622-44AE-C58F6E85EA2F}"/>
          </ac:graphicFrameMkLst>
        </pc:graphicFrameChg>
      </pc:sldChg>
      <pc:sldMasterChg chg="delSldLayout">
        <pc:chgData name="Nate Dziuba" userId="797d3db5-fec1-44a7-8851-463b52060022" providerId="ADAL" clId="{BFF862E3-09C2-499C-ABB3-0340F64CA8F9}" dt="2024-02-23T22:31:41.100" v="6562" actId="47"/>
        <pc:sldMasterMkLst>
          <pc:docMk/>
          <pc:sldMasterMk cId="3801862492" sldId="2147483660"/>
        </pc:sldMasterMkLst>
        <pc:sldLayoutChg chg="del">
          <pc:chgData name="Nate Dziuba" userId="797d3db5-fec1-44a7-8851-463b52060022" providerId="ADAL" clId="{BFF862E3-09C2-499C-ABB3-0340F64CA8F9}" dt="2024-02-23T22:31:41.100" v="6562" actId="47"/>
          <pc:sldLayoutMkLst>
            <pc:docMk/>
            <pc:sldMasterMk cId="3801862492" sldId="2147483660"/>
            <pc:sldLayoutMk cId="2397041080" sldId="214748369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fujifilm0-my.sharepoint.com/personal/ndziuba_035_fujifilm_com/Documents/VAD/VAD/Innovation/Projects/DLS_Files/Dye%20Spectrum/DyeDataIntegraVSManu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fujifilm0-my.sharepoint.com/personal/ndziuba_035_fujifilm_com/Documents/VAD/VAD/Innovation/Projects/DLS_Files/Dye%20Spectrum/DyeDataIntegraVSManu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fujifilm0-my.sharepoint.com/personal/ndziuba_035_fujifilm_com/Documents/VAD/VAD/Innovation/Projects/DLS_Files/Dye%20Spectrum/DyeDataIntegraVSManu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Blanked Absorbance</a:t>
            </a:r>
            <a:r>
              <a:rPr lang="en-US" baseline="0"/>
              <a:t> vs Dilution Factor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RAW!$L$14</c:f>
              <c:strCache>
                <c:ptCount val="1"/>
                <c:pt idx="0">
                  <c:v>Manual 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1892794327994241"/>
                  <c:y val="-1.551668896183474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 = 3.5764x - 0.0499</a:t>
                    </a:r>
                    <a:br>
                      <a:rPr lang="en-US" baseline="0"/>
                    </a:br>
                    <a:r>
                      <a:rPr lang="en-US" baseline="0"/>
                      <a:t>R² = 0.9987</a:t>
                    </a:r>
                  </a:p>
                  <a:p>
                    <a:pPr>
                      <a:defRPr/>
                    </a:pPr>
                    <a:r>
                      <a:rPr lang="en-US" baseline="0"/>
                      <a:t>Manual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RAW!$M$16:$T$16</c:f>
              <c:numCache>
                <c:formatCode>General</c:formatCode>
                <c:ptCount val="8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0.125</c:v>
                </c:pt>
                <c:pt idx="4">
                  <c:v>6.25E-2</c:v>
                </c:pt>
                <c:pt idx="5">
                  <c:v>3.125E-2</c:v>
                </c:pt>
                <c:pt idx="6">
                  <c:v>1.5625E-2</c:v>
                </c:pt>
                <c:pt idx="7">
                  <c:v>7.8125E-3</c:v>
                </c:pt>
              </c:numCache>
            </c:numRef>
          </c:xVal>
          <c:yVal>
            <c:numRef>
              <c:f>RAW!$M$14:$T$14</c:f>
              <c:numCache>
                <c:formatCode>General</c:formatCode>
                <c:ptCount val="8"/>
                <c:pt idx="0">
                  <c:v>3.5385124999999995</c:v>
                </c:pt>
                <c:pt idx="1">
                  <c:v>1.7669124999999999</c:v>
                </c:pt>
                <c:pt idx="2">
                  <c:v>0.74856250000000002</c:v>
                </c:pt>
                <c:pt idx="3">
                  <c:v>0.36227500000000001</c:v>
                </c:pt>
                <c:pt idx="4">
                  <c:v>0.18367499999999998</c:v>
                </c:pt>
                <c:pt idx="5">
                  <c:v>8.5237500000000008E-2</c:v>
                </c:pt>
                <c:pt idx="6">
                  <c:v>2.9824999999999997E-2</c:v>
                </c:pt>
                <c:pt idx="7">
                  <c:v>1.0887500000000001E-2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19-41B8-97D9-CCC854C33A44}"/>
            </c:ext>
          </c:extLst>
        </c:ser>
        <c:ser>
          <c:idx val="1"/>
          <c:order val="1"/>
          <c:tx>
            <c:strRef>
              <c:f>RAW!$L$30</c:f>
              <c:strCache>
                <c:ptCount val="1"/>
                <c:pt idx="0">
                  <c:v>Integra 10 Average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25767796319277586"/>
                  <c:y val="-8.7173431135641414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 = 3.4643x - 0.0634</a:t>
                    </a:r>
                    <a:br>
                      <a:rPr lang="en-US" baseline="0"/>
                    </a:br>
                    <a:r>
                      <a:rPr lang="en-US" baseline="0"/>
                      <a:t>R² = 0.9964</a:t>
                    </a:r>
                  </a:p>
                  <a:p>
                    <a:pPr>
                      <a:defRPr/>
                    </a:pPr>
                    <a:r>
                      <a:rPr lang="en-US" baseline="0"/>
                      <a:t>Integra 10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RAW!$M$16:$T$16</c:f>
              <c:numCache>
                <c:formatCode>General</c:formatCode>
                <c:ptCount val="8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0.125</c:v>
                </c:pt>
                <c:pt idx="4">
                  <c:v>6.25E-2</c:v>
                </c:pt>
                <c:pt idx="5">
                  <c:v>3.125E-2</c:v>
                </c:pt>
                <c:pt idx="6">
                  <c:v>1.5625E-2</c:v>
                </c:pt>
                <c:pt idx="7">
                  <c:v>7.8125E-3</c:v>
                </c:pt>
              </c:numCache>
            </c:numRef>
          </c:xVal>
          <c:yVal>
            <c:numRef>
              <c:f>RAW!$M$30:$T$30</c:f>
              <c:numCache>
                <c:formatCode>General</c:formatCode>
                <c:ptCount val="8"/>
                <c:pt idx="0">
                  <c:v>3.3575499999999998</c:v>
                </c:pt>
                <c:pt idx="1">
                  <c:v>1.8101375</c:v>
                </c:pt>
                <c:pt idx="2">
                  <c:v>0.73540000000000005</c:v>
                </c:pt>
                <c:pt idx="3">
                  <c:v>0.29260000000000003</c:v>
                </c:pt>
                <c:pt idx="4">
                  <c:v>0.123825</c:v>
                </c:pt>
                <c:pt idx="5">
                  <c:v>4.8437500000000008E-2</c:v>
                </c:pt>
                <c:pt idx="6">
                  <c:v>2.00375E-2</c:v>
                </c:pt>
                <c:pt idx="7">
                  <c:v>6.1625000000000022E-3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E19-41B8-97D9-CCC854C33A44}"/>
            </c:ext>
          </c:extLst>
        </c:ser>
        <c:ser>
          <c:idx val="2"/>
          <c:order val="2"/>
          <c:tx>
            <c:strRef>
              <c:f>RAW!$L$49</c:f>
              <c:strCache>
                <c:ptCount val="1"/>
                <c:pt idx="0">
                  <c:v>Integra 08 Average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4611673663735819"/>
                  <c:y val="0.2828041960738080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 = 3.4722x - 0.0537</a:t>
                    </a:r>
                    <a:br>
                      <a:rPr lang="en-US" baseline="0"/>
                    </a:br>
                    <a:r>
                      <a:rPr lang="en-US" baseline="0"/>
                      <a:t>R² = 0.9991</a:t>
                    </a:r>
                  </a:p>
                  <a:p>
                    <a:pPr>
                      <a:defRPr/>
                    </a:pPr>
                    <a:r>
                      <a:rPr lang="en-US" baseline="0"/>
                      <a:t>Integra 08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RAW!$M$16:$T$16</c:f>
              <c:numCache>
                <c:formatCode>General</c:formatCode>
                <c:ptCount val="8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0.125</c:v>
                </c:pt>
                <c:pt idx="4">
                  <c:v>6.25E-2</c:v>
                </c:pt>
                <c:pt idx="5">
                  <c:v>3.125E-2</c:v>
                </c:pt>
                <c:pt idx="6">
                  <c:v>1.5625E-2</c:v>
                </c:pt>
                <c:pt idx="7">
                  <c:v>7.8125E-3</c:v>
                </c:pt>
              </c:numCache>
            </c:numRef>
          </c:xVal>
          <c:yVal>
            <c:numRef>
              <c:f>RAW!$M$49:$T$49</c:f>
              <c:numCache>
                <c:formatCode>General</c:formatCode>
                <c:ptCount val="8"/>
                <c:pt idx="0">
                  <c:v>3.4141124999999994</c:v>
                </c:pt>
                <c:pt idx="1">
                  <c:v>1.7290249999999998</c:v>
                </c:pt>
                <c:pt idx="2">
                  <c:v>0.76292500000000008</c:v>
                </c:pt>
                <c:pt idx="3">
                  <c:v>0.33108750000000003</c:v>
                </c:pt>
                <c:pt idx="4">
                  <c:v>0.14853750000000002</c:v>
                </c:pt>
                <c:pt idx="5">
                  <c:v>6.6250000000000003E-2</c:v>
                </c:pt>
                <c:pt idx="6">
                  <c:v>2.6062500000000002E-2</c:v>
                </c:pt>
                <c:pt idx="7">
                  <c:v>9.7875000000000011E-3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E19-41B8-97D9-CCC854C33A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6085359"/>
        <c:axId val="1487842607"/>
      </c:scatterChart>
      <c:valAx>
        <c:axId val="1176085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Dilution Factor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7842607"/>
        <c:crosses val="autoZero"/>
        <c:crossBetween val="midCat"/>
      </c:valAx>
      <c:valAx>
        <c:axId val="1487842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Blanked Absorbance (600 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0853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Calculated</a:t>
            </a:r>
            <a:r>
              <a:rPr lang="en-US" baseline="0"/>
              <a:t> Dilution Factor From Previous Dilution</a:t>
            </a:r>
          </a:p>
          <a:p>
            <a:pPr>
              <a:defRPr/>
            </a:pPr>
            <a:r>
              <a:rPr lang="en-US" baseline="0"/>
              <a:t>Error Bars are ± CI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RAW!$V$14</c:f>
              <c:strCache>
                <c:ptCount val="1"/>
                <c:pt idx="0">
                  <c:v>Manual 09 Average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RAW!$W$18:$AC$18</c:f>
                <c:numCache>
                  <c:formatCode>General</c:formatCode>
                  <c:ptCount val="7"/>
                  <c:pt idx="0">
                    <c:v>7.721588257344765E-2</c:v>
                  </c:pt>
                  <c:pt idx="1">
                    <c:v>0.20024576126767848</c:v>
                  </c:pt>
                  <c:pt idx="2">
                    <c:v>0.19380896523599719</c:v>
                  </c:pt>
                  <c:pt idx="3">
                    <c:v>7.9685362698507248E-2</c:v>
                  </c:pt>
                  <c:pt idx="4">
                    <c:v>0.12982844981880781</c:v>
                  </c:pt>
                  <c:pt idx="5">
                    <c:v>8.8223314494606381E-2</c:v>
                  </c:pt>
                  <c:pt idx="6">
                    <c:v>0.38770272474903844</c:v>
                  </c:pt>
                </c:numCache>
              </c:numRef>
            </c:plus>
            <c:minus>
              <c:numRef>
                <c:f>RAW!$W$18:$AC$18</c:f>
                <c:numCache>
                  <c:formatCode>General</c:formatCode>
                  <c:ptCount val="7"/>
                  <c:pt idx="0">
                    <c:v>7.721588257344765E-2</c:v>
                  </c:pt>
                  <c:pt idx="1">
                    <c:v>0.20024576126767848</c:v>
                  </c:pt>
                  <c:pt idx="2">
                    <c:v>0.19380896523599719</c:v>
                  </c:pt>
                  <c:pt idx="3">
                    <c:v>7.9685362698507248E-2</c:v>
                  </c:pt>
                  <c:pt idx="4">
                    <c:v>0.12982844981880781</c:v>
                  </c:pt>
                  <c:pt idx="5">
                    <c:v>8.8223314494606381E-2</c:v>
                  </c:pt>
                  <c:pt idx="6">
                    <c:v>0.38770272474903844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RAW!$W$14:$AC$14</c:f>
              <c:numCache>
                <c:formatCode>General</c:formatCode>
                <c:ptCount val="7"/>
                <c:pt idx="0">
                  <c:v>2.0083314132613443</c:v>
                </c:pt>
                <c:pt idx="1">
                  <c:v>2.3797808111071865</c:v>
                </c:pt>
                <c:pt idx="2">
                  <c:v>2.0875776975966183</c:v>
                </c:pt>
                <c:pt idx="3">
                  <c:v>1.9781140303093481</c:v>
                </c:pt>
                <c:pt idx="4">
                  <c:v>2.1602892083723093</c:v>
                </c:pt>
                <c:pt idx="5">
                  <c:v>2.8589193459196274</c:v>
                </c:pt>
                <c:pt idx="6">
                  <c:v>2.8431840806863224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63-4E9D-B00D-4993152889B4}"/>
            </c:ext>
          </c:extLst>
        </c:ser>
        <c:ser>
          <c:idx val="2"/>
          <c:order val="2"/>
          <c:tx>
            <c:strRef>
              <c:f>RAW!$V$30</c:f>
              <c:strCache>
                <c:ptCount val="1"/>
                <c:pt idx="0">
                  <c:v>Integra 10 Average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RAW!$W$34:$AC$34</c:f>
                <c:numCache>
                  <c:formatCode>General</c:formatCode>
                  <c:ptCount val="7"/>
                  <c:pt idx="0">
                    <c:v>3.4758286788371076E-2</c:v>
                  </c:pt>
                  <c:pt idx="1">
                    <c:v>7.720787427452537E-2</c:v>
                  </c:pt>
                  <c:pt idx="2">
                    <c:v>9.9571449345750226E-2</c:v>
                  </c:pt>
                  <c:pt idx="3">
                    <c:v>9.3105418410279556E-2</c:v>
                  </c:pt>
                  <c:pt idx="4">
                    <c:v>0.22256267999447163</c:v>
                  </c:pt>
                  <c:pt idx="5">
                    <c:v>0.31714033202533626</c:v>
                  </c:pt>
                  <c:pt idx="6">
                    <c:v>0.59508930342132282</c:v>
                  </c:pt>
                </c:numCache>
              </c:numRef>
            </c:plus>
            <c:minus>
              <c:numRef>
                <c:f>RAW!$W$34:$AC$34</c:f>
                <c:numCache>
                  <c:formatCode>General</c:formatCode>
                  <c:ptCount val="7"/>
                  <c:pt idx="0">
                    <c:v>3.4758286788371076E-2</c:v>
                  </c:pt>
                  <c:pt idx="1">
                    <c:v>7.720787427452537E-2</c:v>
                  </c:pt>
                  <c:pt idx="2">
                    <c:v>9.9571449345750226E-2</c:v>
                  </c:pt>
                  <c:pt idx="3">
                    <c:v>9.3105418410279556E-2</c:v>
                  </c:pt>
                  <c:pt idx="4">
                    <c:v>0.22256267999447163</c:v>
                  </c:pt>
                  <c:pt idx="5">
                    <c:v>0.31714033202533626</c:v>
                  </c:pt>
                  <c:pt idx="6">
                    <c:v>0.59508930342132282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RAW!$W$30:$AC$30</c:f>
              <c:numCache>
                <c:formatCode>General</c:formatCode>
                <c:ptCount val="7"/>
                <c:pt idx="0">
                  <c:v>1.8558806205931306</c:v>
                </c:pt>
                <c:pt idx="1">
                  <c:v>2.4636409820615439</c:v>
                </c:pt>
                <c:pt idx="2">
                  <c:v>2.5219938844538157</c:v>
                </c:pt>
                <c:pt idx="3">
                  <c:v>2.3625281271667204</c:v>
                </c:pt>
                <c:pt idx="4">
                  <c:v>2.5970232974830423</c:v>
                </c:pt>
                <c:pt idx="5">
                  <c:v>2.4776952029522574</c:v>
                </c:pt>
                <c:pt idx="6">
                  <c:v>3.0648918584113938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63-4E9D-B00D-4993152889B4}"/>
            </c:ext>
          </c:extLst>
        </c:ser>
        <c:ser>
          <c:idx val="3"/>
          <c:order val="3"/>
          <c:tx>
            <c:strRef>
              <c:f>RAW!$V$49</c:f>
              <c:strCache>
                <c:ptCount val="1"/>
                <c:pt idx="0">
                  <c:v>Integra 08 Average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RAW!$W$53:$AC$53</c:f>
                <c:numCache>
                  <c:formatCode>General</c:formatCode>
                  <c:ptCount val="7"/>
                  <c:pt idx="0">
                    <c:v>3.3570595160395504E-2</c:v>
                  </c:pt>
                  <c:pt idx="1">
                    <c:v>6.3010919927906389E-2</c:v>
                  </c:pt>
                  <c:pt idx="2">
                    <c:v>7.1863304903673361E-2</c:v>
                  </c:pt>
                  <c:pt idx="3">
                    <c:v>0.13778236562817714</c:v>
                  </c:pt>
                  <c:pt idx="4">
                    <c:v>0.16262559341623253</c:v>
                  </c:pt>
                  <c:pt idx="5">
                    <c:v>7.1787099565944312E-2</c:v>
                  </c:pt>
                  <c:pt idx="6">
                    <c:v>0.42468607071316711</c:v>
                  </c:pt>
                </c:numCache>
              </c:numRef>
            </c:plus>
            <c:minus>
              <c:numRef>
                <c:f>RAW!$W$53:$AC$53</c:f>
                <c:numCache>
                  <c:formatCode>General</c:formatCode>
                  <c:ptCount val="7"/>
                  <c:pt idx="0">
                    <c:v>3.3570595160395504E-2</c:v>
                  </c:pt>
                  <c:pt idx="1">
                    <c:v>6.3010919927906389E-2</c:v>
                  </c:pt>
                  <c:pt idx="2">
                    <c:v>7.1863304903673361E-2</c:v>
                  </c:pt>
                  <c:pt idx="3">
                    <c:v>0.13778236562817714</c:v>
                  </c:pt>
                  <c:pt idx="4">
                    <c:v>0.16262559341623253</c:v>
                  </c:pt>
                  <c:pt idx="5">
                    <c:v>7.1787099565944312E-2</c:v>
                  </c:pt>
                  <c:pt idx="6">
                    <c:v>0.42468607071316711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RAW!$W$49:$AC$49</c:f>
              <c:numCache>
                <c:formatCode>General</c:formatCode>
                <c:ptCount val="7"/>
                <c:pt idx="0">
                  <c:v>1.9752949552363805</c:v>
                </c:pt>
                <c:pt idx="1">
                  <c:v>2.2683721509115342</c:v>
                </c:pt>
                <c:pt idx="2">
                  <c:v>2.3093649122744311</c:v>
                </c:pt>
                <c:pt idx="3">
                  <c:v>2.2380578275126863</c:v>
                </c:pt>
                <c:pt idx="4">
                  <c:v>2.2544244440839032</c:v>
                </c:pt>
                <c:pt idx="5">
                  <c:v>2.5492879532452313</c:v>
                </c:pt>
                <c:pt idx="6">
                  <c:v>2.8100735988149785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63-4E9D-B00D-4993152889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4955903"/>
        <c:axId val="12677942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RAW!$V$5</c15:sqref>
                        </c15:formulaRef>
                      </c:ext>
                    </c:extLst>
                    <c:strCache>
                      <c:ptCount val="1"/>
                      <c:pt idx="0">
                        <c:v>Dilution Step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RAW!$W$5:$AC$5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A663-4E9D-B00D-4993152889B4}"/>
                  </c:ext>
                </c:extLst>
              </c15:ser>
            </c15:filteredBarSeries>
          </c:ext>
        </c:extLst>
      </c:barChart>
      <c:catAx>
        <c:axId val="1534955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Serial Dilution Step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794223"/>
        <c:crosses val="autoZero"/>
        <c:auto val="1"/>
        <c:lblAlgn val="ctr"/>
        <c:lblOffset val="100"/>
        <c:noMultiLvlLbl val="0"/>
      </c:catAx>
      <c:valAx>
        <c:axId val="1267794223"/>
        <c:scaling>
          <c:orientation val="minMax"/>
          <c:max val="4"/>
          <c:min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Calculated</a:t>
                </a:r>
                <a:r>
                  <a:rPr lang="en-US" baseline="0"/>
                  <a:t> DIlution Factor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495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Calculated</a:t>
            </a:r>
            <a:r>
              <a:rPr lang="en-US" baseline="0"/>
              <a:t> Dilution Factor From Previous Dilution</a:t>
            </a:r>
          </a:p>
          <a:p>
            <a:pPr>
              <a:defRPr/>
            </a:pPr>
            <a:r>
              <a:rPr lang="en-US" baseline="0"/>
              <a:t>Error Bars are ± CI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RAW!$V$14</c:f>
              <c:strCache>
                <c:ptCount val="1"/>
                <c:pt idx="0">
                  <c:v>Manual 09 Average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RAW!$W$18:$AC$18</c:f>
                <c:numCache>
                  <c:formatCode>General</c:formatCode>
                  <c:ptCount val="7"/>
                  <c:pt idx="0">
                    <c:v>7.721588257344765E-2</c:v>
                  </c:pt>
                  <c:pt idx="1">
                    <c:v>0.20024576126767848</c:v>
                  </c:pt>
                  <c:pt idx="2">
                    <c:v>0.19380896523599719</c:v>
                  </c:pt>
                  <c:pt idx="3">
                    <c:v>7.9685362698507248E-2</c:v>
                  </c:pt>
                  <c:pt idx="4">
                    <c:v>0.12982844981880781</c:v>
                  </c:pt>
                  <c:pt idx="5">
                    <c:v>8.8223314494606381E-2</c:v>
                  </c:pt>
                  <c:pt idx="6">
                    <c:v>0.38770272474903844</c:v>
                  </c:pt>
                </c:numCache>
              </c:numRef>
            </c:plus>
            <c:minus>
              <c:numRef>
                <c:f>RAW!$W$18:$AC$18</c:f>
                <c:numCache>
                  <c:formatCode>General</c:formatCode>
                  <c:ptCount val="7"/>
                  <c:pt idx="0">
                    <c:v>7.721588257344765E-2</c:v>
                  </c:pt>
                  <c:pt idx="1">
                    <c:v>0.20024576126767848</c:v>
                  </c:pt>
                  <c:pt idx="2">
                    <c:v>0.19380896523599719</c:v>
                  </c:pt>
                  <c:pt idx="3">
                    <c:v>7.9685362698507248E-2</c:v>
                  </c:pt>
                  <c:pt idx="4">
                    <c:v>0.12982844981880781</c:v>
                  </c:pt>
                  <c:pt idx="5">
                    <c:v>8.8223314494606381E-2</c:v>
                  </c:pt>
                  <c:pt idx="6">
                    <c:v>0.38770272474903844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RAW!$W$14:$AC$14</c:f>
              <c:numCache>
                <c:formatCode>General</c:formatCode>
                <c:ptCount val="7"/>
                <c:pt idx="0">
                  <c:v>2.0083314132613443</c:v>
                </c:pt>
                <c:pt idx="1">
                  <c:v>2.3797808111071865</c:v>
                </c:pt>
                <c:pt idx="2">
                  <c:v>2.0875776975966183</c:v>
                </c:pt>
                <c:pt idx="3">
                  <c:v>1.9781140303093481</c:v>
                </c:pt>
                <c:pt idx="4">
                  <c:v>2.1602892083723093</c:v>
                </c:pt>
                <c:pt idx="5">
                  <c:v>2.8589193459196274</c:v>
                </c:pt>
                <c:pt idx="6">
                  <c:v>2.8431840806863224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6F-4548-8FAE-F27361133888}"/>
            </c:ext>
          </c:extLst>
        </c:ser>
        <c:ser>
          <c:idx val="3"/>
          <c:order val="3"/>
          <c:tx>
            <c:strRef>
              <c:f>RAW!$V$49</c:f>
              <c:strCache>
                <c:ptCount val="1"/>
                <c:pt idx="0">
                  <c:v>Integra 08 Average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RAW!$W$53:$AC$53</c:f>
                <c:numCache>
                  <c:formatCode>General</c:formatCode>
                  <c:ptCount val="7"/>
                  <c:pt idx="0">
                    <c:v>3.3570595160395504E-2</c:v>
                  </c:pt>
                  <c:pt idx="1">
                    <c:v>6.3010919927906389E-2</c:v>
                  </c:pt>
                  <c:pt idx="2">
                    <c:v>7.1863304903673361E-2</c:v>
                  </c:pt>
                  <c:pt idx="3">
                    <c:v>0.13778236562817714</c:v>
                  </c:pt>
                  <c:pt idx="4">
                    <c:v>0.16262559341623253</c:v>
                  </c:pt>
                  <c:pt idx="5">
                    <c:v>7.1787099565944312E-2</c:v>
                  </c:pt>
                  <c:pt idx="6">
                    <c:v>0.42468607071316711</c:v>
                  </c:pt>
                </c:numCache>
              </c:numRef>
            </c:plus>
            <c:minus>
              <c:numRef>
                <c:f>RAW!$W$53:$AC$53</c:f>
                <c:numCache>
                  <c:formatCode>General</c:formatCode>
                  <c:ptCount val="7"/>
                  <c:pt idx="0">
                    <c:v>3.3570595160395504E-2</c:v>
                  </c:pt>
                  <c:pt idx="1">
                    <c:v>6.3010919927906389E-2</c:v>
                  </c:pt>
                  <c:pt idx="2">
                    <c:v>7.1863304903673361E-2</c:v>
                  </c:pt>
                  <c:pt idx="3">
                    <c:v>0.13778236562817714</c:v>
                  </c:pt>
                  <c:pt idx="4">
                    <c:v>0.16262559341623253</c:v>
                  </c:pt>
                  <c:pt idx="5">
                    <c:v>7.1787099565944312E-2</c:v>
                  </c:pt>
                  <c:pt idx="6">
                    <c:v>0.42468607071316711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RAW!$W$49:$AC$49</c:f>
              <c:numCache>
                <c:formatCode>General</c:formatCode>
                <c:ptCount val="7"/>
                <c:pt idx="0">
                  <c:v>1.9752949552363805</c:v>
                </c:pt>
                <c:pt idx="1">
                  <c:v>2.2683721509115342</c:v>
                </c:pt>
                <c:pt idx="2">
                  <c:v>2.3093649122744311</c:v>
                </c:pt>
                <c:pt idx="3">
                  <c:v>2.2380578275126863</c:v>
                </c:pt>
                <c:pt idx="4">
                  <c:v>2.2544244440839032</c:v>
                </c:pt>
                <c:pt idx="5">
                  <c:v>2.5492879532452313</c:v>
                </c:pt>
                <c:pt idx="6">
                  <c:v>2.8100735988149785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6F-4548-8FAE-F27361133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4955903"/>
        <c:axId val="12677942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RAW!$V$5</c15:sqref>
                        </c15:formulaRef>
                      </c:ext>
                    </c:extLst>
                    <c:strCache>
                      <c:ptCount val="1"/>
                      <c:pt idx="0">
                        <c:v>Dilution Step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RAW!$W$5:$AC$5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D96F-4548-8FAE-F2736113388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RAW!$V$30</c15:sqref>
                        </c15:formulaRef>
                      </c:ext>
                    </c:extLst>
                    <c:strCache>
                      <c:ptCount val="1"/>
                      <c:pt idx="0">
                        <c:v>Integra 10 Average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errBars>
                  <c:errBarType val="both"/>
                  <c:errValType val="cust"/>
                  <c:noEndCap val="0"/>
                  <c:pl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RAW!$W$34:$AC$34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3.4758286788371076E-2</c:v>
                        </c:pt>
                        <c:pt idx="1">
                          <c:v>7.720787427452537E-2</c:v>
                        </c:pt>
                        <c:pt idx="2">
                          <c:v>9.9571449345750226E-2</c:v>
                        </c:pt>
                        <c:pt idx="3">
                          <c:v>9.3105418410279556E-2</c:v>
                        </c:pt>
                        <c:pt idx="4">
                          <c:v>0.22256267999447163</c:v>
                        </c:pt>
                        <c:pt idx="5">
                          <c:v>0.31714033202533626</c:v>
                        </c:pt>
                        <c:pt idx="6">
                          <c:v>0.59508930342132282</c:v>
                        </c:pt>
                      </c:numCache>
                    </c:numRef>
                  </c:plus>
                  <c:minus>
                    <c:numRef>
                      <c:extLst xmlns:c15="http://schemas.microsoft.com/office/drawing/2012/chart">
                        <c:ext xmlns:c15="http://schemas.microsoft.com/office/drawing/2012/chart" uri="{02D57815-91ED-43cb-92C2-25804820EDAC}">
                          <c15:formulaRef>
                            <c15:sqref>RAW!$W$34:$AC$34</c15:sqref>
                          </c15:formulaRef>
                        </c:ext>
                      </c:extLst>
                      <c:numCache>
                        <c:formatCode>General</c:formatCode>
                        <c:ptCount val="7"/>
                        <c:pt idx="0">
                          <c:v>3.4758286788371076E-2</c:v>
                        </c:pt>
                        <c:pt idx="1">
                          <c:v>7.720787427452537E-2</c:v>
                        </c:pt>
                        <c:pt idx="2">
                          <c:v>9.9571449345750226E-2</c:v>
                        </c:pt>
                        <c:pt idx="3">
                          <c:v>9.3105418410279556E-2</c:v>
                        </c:pt>
                        <c:pt idx="4">
                          <c:v>0.22256267999447163</c:v>
                        </c:pt>
                        <c:pt idx="5">
                          <c:v>0.31714033202533626</c:v>
                        </c:pt>
                        <c:pt idx="6">
                          <c:v>0.59508930342132282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RAW!$W$30:$AC$30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1.8558806205931306</c:v>
                      </c:pt>
                      <c:pt idx="1">
                        <c:v>2.4636409820615439</c:v>
                      </c:pt>
                      <c:pt idx="2">
                        <c:v>2.5219938844538157</c:v>
                      </c:pt>
                      <c:pt idx="3">
                        <c:v>2.3625281271667204</c:v>
                      </c:pt>
                      <c:pt idx="4">
                        <c:v>2.5970232974830423</c:v>
                      </c:pt>
                      <c:pt idx="5">
                        <c:v>2.4776952029522574</c:v>
                      </c:pt>
                      <c:pt idx="6">
                        <c:v>3.0648918584113938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D96F-4548-8FAE-F27361133888}"/>
                  </c:ext>
                </c:extLst>
              </c15:ser>
            </c15:filteredBarSeries>
          </c:ext>
        </c:extLst>
      </c:barChart>
      <c:catAx>
        <c:axId val="1534955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Serial Dilution Step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794223"/>
        <c:crosses val="autoZero"/>
        <c:auto val="1"/>
        <c:lblAlgn val="ctr"/>
        <c:lblOffset val="100"/>
        <c:noMultiLvlLbl val="0"/>
      </c:catAx>
      <c:valAx>
        <c:axId val="1267794223"/>
        <c:scaling>
          <c:orientation val="minMax"/>
          <c:max val="4"/>
          <c:min val="1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Calculated</a:t>
                </a:r>
                <a:r>
                  <a:rPr lang="en-US" baseline="0"/>
                  <a:t> DIlution Factor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495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DD069-B2EE-49B7-97F2-8A76E464C8E7}" type="datetimeFigureOut">
              <a:rPr kumimoji="1" lang="ja-JP" altLang="en-US" smtClean="0"/>
              <a:t>2024/3/1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74625-E895-4E97-ADAC-90F58781FC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36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24296" rtl="0" eaLnBrk="1" latinLnBrk="0" hangingPunct="1">
      <a:defRPr kumimoji="1" sz="951" kern="1200">
        <a:solidFill>
          <a:schemeClr val="tx1"/>
        </a:solidFill>
        <a:latin typeface="+mn-lt"/>
        <a:ea typeface="+mn-ea"/>
        <a:cs typeface="+mn-cs"/>
      </a:defRPr>
    </a:lvl1pPr>
    <a:lvl2pPr marL="362148" algn="l" defTabSz="724296" rtl="0" eaLnBrk="1" latinLnBrk="0" hangingPunct="1">
      <a:defRPr kumimoji="1" sz="951" kern="1200">
        <a:solidFill>
          <a:schemeClr val="tx1"/>
        </a:solidFill>
        <a:latin typeface="+mn-lt"/>
        <a:ea typeface="+mn-ea"/>
        <a:cs typeface="+mn-cs"/>
      </a:defRPr>
    </a:lvl2pPr>
    <a:lvl3pPr marL="724296" algn="l" defTabSz="724296" rtl="0" eaLnBrk="1" latinLnBrk="0" hangingPunct="1">
      <a:defRPr kumimoji="1" sz="951" kern="1200">
        <a:solidFill>
          <a:schemeClr val="tx1"/>
        </a:solidFill>
        <a:latin typeface="+mn-lt"/>
        <a:ea typeface="+mn-ea"/>
        <a:cs typeface="+mn-cs"/>
      </a:defRPr>
    </a:lvl3pPr>
    <a:lvl4pPr marL="1086444" algn="l" defTabSz="724296" rtl="0" eaLnBrk="1" latinLnBrk="0" hangingPunct="1">
      <a:defRPr kumimoji="1" sz="951" kern="1200">
        <a:solidFill>
          <a:schemeClr val="tx1"/>
        </a:solidFill>
        <a:latin typeface="+mn-lt"/>
        <a:ea typeface="+mn-ea"/>
        <a:cs typeface="+mn-cs"/>
      </a:defRPr>
    </a:lvl4pPr>
    <a:lvl5pPr marL="1448592" algn="l" defTabSz="724296" rtl="0" eaLnBrk="1" latinLnBrk="0" hangingPunct="1">
      <a:defRPr kumimoji="1" sz="951" kern="1200">
        <a:solidFill>
          <a:schemeClr val="tx1"/>
        </a:solidFill>
        <a:latin typeface="+mn-lt"/>
        <a:ea typeface="+mn-ea"/>
        <a:cs typeface="+mn-cs"/>
      </a:defRPr>
    </a:lvl5pPr>
    <a:lvl6pPr marL="1810741" algn="l" defTabSz="724296" rtl="0" eaLnBrk="1" latinLnBrk="0" hangingPunct="1">
      <a:defRPr kumimoji="1" sz="951" kern="1200">
        <a:solidFill>
          <a:schemeClr val="tx1"/>
        </a:solidFill>
        <a:latin typeface="+mn-lt"/>
        <a:ea typeface="+mn-ea"/>
        <a:cs typeface="+mn-cs"/>
      </a:defRPr>
    </a:lvl6pPr>
    <a:lvl7pPr marL="2172889" algn="l" defTabSz="724296" rtl="0" eaLnBrk="1" latinLnBrk="0" hangingPunct="1">
      <a:defRPr kumimoji="1" sz="951" kern="1200">
        <a:solidFill>
          <a:schemeClr val="tx1"/>
        </a:solidFill>
        <a:latin typeface="+mn-lt"/>
        <a:ea typeface="+mn-ea"/>
        <a:cs typeface="+mn-cs"/>
      </a:defRPr>
    </a:lvl7pPr>
    <a:lvl8pPr marL="2535037" algn="l" defTabSz="724296" rtl="0" eaLnBrk="1" latinLnBrk="0" hangingPunct="1">
      <a:defRPr kumimoji="1" sz="951" kern="1200">
        <a:solidFill>
          <a:schemeClr val="tx1"/>
        </a:solidFill>
        <a:latin typeface="+mn-lt"/>
        <a:ea typeface="+mn-ea"/>
        <a:cs typeface="+mn-cs"/>
      </a:defRPr>
    </a:lvl8pPr>
    <a:lvl9pPr marL="2897185" algn="l" defTabSz="724296" rtl="0" eaLnBrk="1" latinLnBrk="0" hangingPunct="1">
      <a:defRPr kumimoji="1" sz="9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74625-E895-4E97-ADAC-90F58781FCD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666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表紙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ke surrounded by trees&#10;&#10;Description automatically generated">
            <a:extLst>
              <a:ext uri="{FF2B5EF4-FFF2-40B4-BE49-F238E27FC236}">
                <a16:creationId xmlns:a16="http://schemas.microsoft.com/office/drawing/2014/main" id="{9EC943C2-1293-A641-3464-D4BD55CF66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3" t="30840" r="53" b="30116"/>
          <a:stretch/>
        </p:blipFill>
        <p:spPr>
          <a:xfrm>
            <a:off x="-4813" y="0"/>
            <a:ext cx="9144000" cy="2008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5436" y="2496312"/>
            <a:ext cx="8064000" cy="432000"/>
          </a:xfrm>
        </p:spPr>
        <p:txBody>
          <a:bodyPr anchor="b"/>
          <a:lstStyle>
            <a:lvl1pPr algn="l"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Slide Title 22pt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436" y="2971811"/>
            <a:ext cx="8064000" cy="173169"/>
          </a:xfrm>
        </p:spPr>
        <p:txBody>
          <a:bodyPr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  <a:lvl2pPr marL="492039" indent="0" algn="ctr">
              <a:buNone/>
              <a:defRPr sz="2152"/>
            </a:lvl2pPr>
            <a:lvl3pPr marL="984077" indent="0" algn="ctr">
              <a:buNone/>
              <a:defRPr sz="1937"/>
            </a:lvl3pPr>
            <a:lvl4pPr marL="1476116" indent="0" algn="ctr">
              <a:buNone/>
              <a:defRPr sz="1722"/>
            </a:lvl4pPr>
            <a:lvl5pPr marL="1968155" indent="0" algn="ctr">
              <a:buNone/>
              <a:defRPr sz="1722"/>
            </a:lvl5pPr>
            <a:lvl6pPr marL="2460193" indent="0" algn="ctr">
              <a:buNone/>
              <a:defRPr sz="1722"/>
            </a:lvl6pPr>
            <a:lvl7pPr marL="2952232" indent="0" algn="ctr">
              <a:buNone/>
              <a:defRPr sz="1722"/>
            </a:lvl7pPr>
            <a:lvl8pPr marL="3444270" indent="0" algn="ctr">
              <a:buNone/>
              <a:defRPr sz="1722"/>
            </a:lvl8pPr>
            <a:lvl9pPr marL="3936309" indent="0" algn="ctr">
              <a:buNone/>
              <a:defRPr sz="1722"/>
            </a:lvl9pPr>
          </a:lstStyle>
          <a:p>
            <a:r>
              <a:rPr lang="en-US" altLang="ja-JP" dirty="0"/>
              <a:t>Subtitle formatting</a:t>
            </a:r>
            <a:r>
              <a:rPr kumimoji="0" lang="en-US" altLang="ja-JP" dirty="0"/>
              <a:t> 14pt</a:t>
            </a:r>
            <a:endParaRPr kumimoji="0" lang="ja-JP" altLang="ja-JP" dirty="0"/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DA62E947-F491-468B-85BB-32D6389DA0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436" y="2274481"/>
            <a:ext cx="8064000" cy="288000"/>
          </a:xfrm>
        </p:spPr>
        <p:txBody>
          <a:bodyPr anchor="t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cs typeface="Arial" panose="020B0604020202020204" pitchFamily="34" charset="0"/>
              </a:rPr>
              <a:t>Client Name </a:t>
            </a:r>
            <a:r>
              <a:rPr kumimoji="1" lang="en-US" altLang="zh-CN" dirty="0"/>
              <a:t>14pt</a:t>
            </a:r>
            <a:endParaRPr kumimoji="1" lang="ja-JP" altLang="en-US" dirty="0"/>
          </a:p>
          <a:p>
            <a:pPr lvl="0"/>
            <a:endParaRPr kumimoji="1" lang="ja-JP" altLang="en-US" dirty="0"/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864D83E0-932F-409B-80C5-87D59F5BFA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435" y="3234673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January XX, 20XX  11pt</a:t>
            </a:r>
          </a:p>
        </p:txBody>
      </p:sp>
      <p:sp>
        <p:nvSpPr>
          <p:cNvPr id="23" name="テキスト プレースホルダー 22">
            <a:extLst>
              <a:ext uri="{FF2B5EF4-FFF2-40B4-BE49-F238E27FC236}">
                <a16:creationId xmlns:a16="http://schemas.microsoft.com/office/drawing/2014/main" id="{EFBD87F5-BD43-4B59-A6FA-08665F8715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436" y="3702537"/>
            <a:ext cx="3061062" cy="360000"/>
          </a:xfrm>
        </p:spPr>
        <p:txBody>
          <a:bodyPr anchor="t" anchorCtr="0"/>
          <a:lstStyle>
            <a:lvl1pPr marL="0" marR="0" indent="0" algn="l" defTabSz="9840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r>
              <a:rPr lang="en-US" altLang="ja-JP" dirty="0"/>
              <a:t>Business Unit Name / Presenter’s Name 11pt</a:t>
            </a:r>
          </a:p>
          <a:p>
            <a:r>
              <a:rPr lang="en-US" altLang="ja-JP" dirty="0"/>
              <a:t>Business Unit Name / Presenter’s Name 11pt</a:t>
            </a:r>
          </a:p>
        </p:txBody>
      </p:sp>
      <p:pic>
        <p:nvPicPr>
          <p:cNvPr id="129" name="図 128">
            <a:extLst>
              <a:ext uri="{FF2B5EF4-FFF2-40B4-BE49-F238E27FC236}">
                <a16:creationId xmlns:a16="http://schemas.microsoft.com/office/drawing/2014/main" id="{19A53AE9-8215-4AD3-95D0-944114D13E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489094"/>
            <a:ext cx="882201" cy="393115"/>
          </a:xfrm>
          <a:prstGeom prst="rect">
            <a:avLst/>
          </a:prstGeom>
        </p:spPr>
      </p:pic>
      <p:sp>
        <p:nvSpPr>
          <p:cNvPr id="49" name="テキスト プレースホルダー 20">
            <a:extLst>
              <a:ext uri="{FF2B5EF4-FFF2-40B4-BE49-F238E27FC236}">
                <a16:creationId xmlns:a16="http://schemas.microsoft.com/office/drawing/2014/main" id="{9CA8B14E-5EE7-4FE6-ACD6-51F9BBFBBE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436" y="3476599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FUJIFILM Holdings Corporation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AEA1406F-61EC-42D7-B8B4-A5C6F553043A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4000" y="4913394"/>
            <a:ext cx="1800000" cy="28800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11E3EDA6-5168-58FF-DDCD-9DA260F52F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8885" y="4266697"/>
            <a:ext cx="1013598" cy="570149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A64D90F-941B-903F-A6ED-8C679CF7D12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04800" y="727898"/>
            <a:ext cx="2336414" cy="10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0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362" userDrawn="1">
          <p15:clr>
            <a:srgbClr val="FBAE40"/>
          </p15:clr>
        </p15:guide>
        <p15:guide id="3" pos="5299" userDrawn="1">
          <p15:clr>
            <a:srgbClr val="FBAE40"/>
          </p15:clr>
        </p15:guide>
        <p15:guide id="4" orient="horz" pos="1982" userDrawn="1">
          <p15:clr>
            <a:srgbClr val="FBAE40"/>
          </p15:clr>
        </p15:guide>
        <p15:guide id="5" orient="horz" pos="1845" userDrawn="1">
          <p15:clr>
            <a:srgbClr val="FBAE40"/>
          </p15:clr>
        </p15:guide>
        <p15:guide id="7" orient="horz" pos="2318" userDrawn="1">
          <p15:clr>
            <a:srgbClr val="FBAE40"/>
          </p15:clr>
        </p15:guide>
        <p15:guide id="8" orient="horz" pos="2432" userDrawn="1">
          <p15:clr>
            <a:srgbClr val="FBAE40"/>
          </p15:clr>
        </p15:guide>
        <p15:guide id="9" orient="horz" pos="1431" userDrawn="1">
          <p15:clr>
            <a:srgbClr val="FBAE40"/>
          </p15:clr>
        </p15:guide>
        <p15:guide id="10" orient="horz" pos="2166" userDrawn="1">
          <p15:clr>
            <a:srgbClr val="FBAE40"/>
          </p15:clr>
        </p15:guide>
        <p15:guide id="11" orient="horz" pos="124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98ED19-8E52-4299-9202-1A07A959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17pt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35F642B-888C-4CAF-B871-8B246E605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90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47" userDrawn="1">
          <p15:clr>
            <a:srgbClr val="FBAE40"/>
          </p15:clr>
        </p15:guide>
        <p15:guide id="3" orient="horz" pos="2958" userDrawn="1">
          <p15:clr>
            <a:srgbClr val="FBAE40"/>
          </p15:clr>
        </p15:guide>
        <p15:guide id="5" pos="5427" userDrawn="1">
          <p15:clr>
            <a:srgbClr val="FBAE40"/>
          </p15:clr>
        </p15:guide>
        <p15:guide id="6" pos="340" userDrawn="1">
          <p15:clr>
            <a:srgbClr val="FBAE40"/>
          </p15:clr>
        </p15:guide>
        <p15:guide id="7" pos="2880" userDrawn="1">
          <p15:clr>
            <a:srgbClr val="FBAE40"/>
          </p15:clr>
        </p15:guide>
        <p15:guide id="8" orient="horz" pos="1756" userDrawn="1">
          <p15:clr>
            <a:srgbClr val="FBAE40"/>
          </p15:clr>
        </p15:guide>
        <p15:guide id="9" orient="horz" pos="315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最終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ラフィックス 65">
            <a:extLst>
              <a:ext uri="{FF2B5EF4-FFF2-40B4-BE49-F238E27FC236}">
                <a16:creationId xmlns:a16="http://schemas.microsoft.com/office/drawing/2014/main" id="{5B4C66C5-79ED-4A2B-A7F6-A06F8800991F}"/>
              </a:ext>
            </a:extLst>
          </p:cNvPr>
          <p:cNvGrpSpPr/>
          <p:nvPr userDrawn="1"/>
        </p:nvGrpSpPr>
        <p:grpSpPr>
          <a:xfrm>
            <a:off x="3222111" y="2205113"/>
            <a:ext cx="2699779" cy="733274"/>
            <a:chOff x="3691731" y="3246312"/>
            <a:chExt cx="3270028" cy="888156"/>
          </a:xfrm>
        </p:grpSpPr>
        <p:sp>
          <p:nvSpPr>
            <p:cNvPr id="33" name="フリーフォーム: 図形 32">
              <a:extLst>
                <a:ext uri="{FF2B5EF4-FFF2-40B4-BE49-F238E27FC236}">
                  <a16:creationId xmlns:a16="http://schemas.microsoft.com/office/drawing/2014/main" id="{F4C73BCE-29A4-45D4-9496-7DEB699C1229}"/>
                </a:ext>
              </a:extLst>
            </p:cNvPr>
            <p:cNvSpPr/>
            <p:nvPr/>
          </p:nvSpPr>
          <p:spPr>
            <a:xfrm>
              <a:off x="6043094" y="3241957"/>
              <a:ext cx="322966" cy="530587"/>
            </a:xfrm>
            <a:custGeom>
              <a:avLst/>
              <a:gdLst>
                <a:gd name="connsiteX0" fmla="*/ 139221 w 322965"/>
                <a:gd name="connsiteY0" fmla="*/ 4355 h 530586"/>
                <a:gd name="connsiteX1" fmla="*/ 139221 w 322965"/>
                <a:gd name="connsiteY1" fmla="*/ 430267 h 530586"/>
                <a:gd name="connsiteX2" fmla="*/ 180745 w 322965"/>
                <a:gd name="connsiteY2" fmla="*/ 473579 h 530586"/>
                <a:gd name="connsiteX3" fmla="*/ 321063 w 322965"/>
                <a:gd name="connsiteY3" fmla="*/ 473579 h 530586"/>
                <a:gd name="connsiteX4" fmla="*/ 321063 w 322965"/>
                <a:gd name="connsiteY4" fmla="*/ 521331 h 530586"/>
                <a:gd name="connsiteX5" fmla="*/ 313821 w 322965"/>
                <a:gd name="connsiteY5" fmla="*/ 530370 h 530586"/>
                <a:gd name="connsiteX6" fmla="*/ 312181 w 322965"/>
                <a:gd name="connsiteY6" fmla="*/ 530386 h 530586"/>
                <a:gd name="connsiteX7" fmla="*/ 85067 w 322965"/>
                <a:gd name="connsiteY7" fmla="*/ 530386 h 530586"/>
                <a:gd name="connsiteX8" fmla="*/ 4325 w 322965"/>
                <a:gd name="connsiteY8" fmla="*/ 456681 h 530586"/>
                <a:gd name="connsiteX9" fmla="*/ 4325 w 322965"/>
                <a:gd name="connsiteY9" fmla="*/ 33192 h 530586"/>
                <a:gd name="connsiteX10" fmla="*/ 35584 w 322965"/>
                <a:gd name="connsiteY10" fmla="*/ 4355 h 530586"/>
                <a:gd name="connsiteX11" fmla="*/ 139048 w 322965"/>
                <a:gd name="connsiteY11" fmla="*/ 435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965" h="530586">
                  <a:moveTo>
                    <a:pt x="139221" y="4355"/>
                  </a:moveTo>
                  <a:lnTo>
                    <a:pt x="139221" y="430267"/>
                  </a:lnTo>
                  <a:cubicBezTo>
                    <a:pt x="139221" y="457949"/>
                    <a:pt x="152832" y="472137"/>
                    <a:pt x="180745" y="473579"/>
                  </a:cubicBezTo>
                  <a:lnTo>
                    <a:pt x="321063" y="473579"/>
                  </a:lnTo>
                  <a:lnTo>
                    <a:pt x="321063" y="521331"/>
                  </a:lnTo>
                  <a:cubicBezTo>
                    <a:pt x="321559" y="525827"/>
                    <a:pt x="318317" y="529874"/>
                    <a:pt x="313821" y="530370"/>
                  </a:cubicBezTo>
                  <a:cubicBezTo>
                    <a:pt x="313276" y="530430"/>
                    <a:pt x="312727" y="530436"/>
                    <a:pt x="312181" y="530386"/>
                  </a:cubicBezTo>
                  <a:lnTo>
                    <a:pt x="85067" y="530386"/>
                  </a:lnTo>
                  <a:cubicBezTo>
                    <a:pt x="14937" y="530386"/>
                    <a:pt x="4325" y="491803"/>
                    <a:pt x="4325" y="456681"/>
                  </a:cubicBezTo>
                  <a:lnTo>
                    <a:pt x="4325" y="33192"/>
                  </a:lnTo>
                  <a:cubicBezTo>
                    <a:pt x="4325" y="13179"/>
                    <a:pt x="11996" y="3721"/>
                    <a:pt x="35584" y="4355"/>
                  </a:cubicBezTo>
                  <a:lnTo>
                    <a:pt x="139048" y="435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4" name="フリーフォーム: 図形 63">
              <a:extLst>
                <a:ext uri="{FF2B5EF4-FFF2-40B4-BE49-F238E27FC236}">
                  <a16:creationId xmlns:a16="http://schemas.microsoft.com/office/drawing/2014/main" id="{AC3272AE-86F1-478A-8500-E33E232DAE5F}"/>
                </a:ext>
              </a:extLst>
            </p:cNvPr>
            <p:cNvSpPr/>
            <p:nvPr/>
          </p:nvSpPr>
          <p:spPr>
            <a:xfrm>
              <a:off x="5781377" y="3241987"/>
              <a:ext cx="138414" cy="530587"/>
            </a:xfrm>
            <a:custGeom>
              <a:avLst/>
              <a:gdLst>
                <a:gd name="connsiteX0" fmla="*/ 139164 w 138413"/>
                <a:gd name="connsiteY0" fmla="*/ 4325 h 530586"/>
                <a:gd name="connsiteX1" fmla="*/ 139164 w 138413"/>
                <a:gd name="connsiteY1" fmla="*/ 502731 h 530586"/>
                <a:gd name="connsiteX2" fmla="*/ 110846 w 138413"/>
                <a:gd name="connsiteY2" fmla="*/ 530414 h 530586"/>
                <a:gd name="connsiteX3" fmla="*/ 4325 w 138413"/>
                <a:gd name="connsiteY3" fmla="*/ 530414 h 530586"/>
                <a:gd name="connsiteX4" fmla="*/ 4325 w 138413"/>
                <a:gd name="connsiteY4" fmla="*/ 31893 h 530586"/>
                <a:gd name="connsiteX5" fmla="*/ 34488 w 138413"/>
                <a:gd name="connsiteY5" fmla="*/ 4383 h 530586"/>
                <a:gd name="connsiteX6" fmla="*/ 139164 w 138413"/>
                <a:gd name="connsiteY6" fmla="*/ 4383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530586">
                  <a:moveTo>
                    <a:pt x="139164" y="4325"/>
                  </a:moveTo>
                  <a:lnTo>
                    <a:pt x="139164" y="502731"/>
                  </a:lnTo>
                  <a:cubicBezTo>
                    <a:pt x="139164" y="524877"/>
                    <a:pt x="129705" y="530414"/>
                    <a:pt x="110846" y="530414"/>
                  </a:cubicBezTo>
                  <a:lnTo>
                    <a:pt x="4325" y="530414"/>
                  </a:lnTo>
                  <a:lnTo>
                    <a:pt x="4325" y="31893"/>
                  </a:lnTo>
                  <a:cubicBezTo>
                    <a:pt x="4325" y="15399"/>
                    <a:pt x="10612" y="4383"/>
                    <a:pt x="34488" y="4383"/>
                  </a:cubicBezTo>
                  <a:lnTo>
                    <a:pt x="139164" y="4383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5" name="フリーフォーム: 図形 64">
              <a:extLst>
                <a:ext uri="{FF2B5EF4-FFF2-40B4-BE49-F238E27FC236}">
                  <a16:creationId xmlns:a16="http://schemas.microsoft.com/office/drawing/2014/main" id="{63145313-7D8D-4FB2-8AD8-0345402E5E42}"/>
                </a:ext>
              </a:extLst>
            </p:cNvPr>
            <p:cNvSpPr/>
            <p:nvPr/>
          </p:nvSpPr>
          <p:spPr>
            <a:xfrm>
              <a:off x="3687406" y="3241987"/>
              <a:ext cx="363336" cy="530587"/>
            </a:xfrm>
            <a:custGeom>
              <a:avLst/>
              <a:gdLst>
                <a:gd name="connsiteX0" fmla="*/ 4325 w 363336"/>
                <a:gd name="connsiteY0" fmla="*/ 76877 h 530586"/>
                <a:gd name="connsiteX1" fmla="*/ 70245 w 363336"/>
                <a:gd name="connsiteY1" fmla="*/ 4325 h 530586"/>
                <a:gd name="connsiteX2" fmla="*/ 359876 w 363336"/>
                <a:gd name="connsiteY2" fmla="*/ 4325 h 530586"/>
                <a:gd name="connsiteX3" fmla="*/ 359876 w 363336"/>
                <a:gd name="connsiteY3" fmla="*/ 54904 h 530586"/>
                <a:gd name="connsiteX4" fmla="*/ 354604 w 363336"/>
                <a:gd name="connsiteY4" fmla="*/ 61961 h 530586"/>
                <a:gd name="connsiteX5" fmla="*/ 353128 w 363336"/>
                <a:gd name="connsiteY5" fmla="*/ 61998 h 530586"/>
                <a:gd name="connsiteX6" fmla="*/ 179534 w 363336"/>
                <a:gd name="connsiteY6" fmla="*/ 61998 h 530586"/>
                <a:gd name="connsiteX7" fmla="*/ 144527 w 363336"/>
                <a:gd name="connsiteY7" fmla="*/ 96601 h 530586"/>
                <a:gd name="connsiteX8" fmla="*/ 144527 w 363336"/>
                <a:gd name="connsiteY8" fmla="*/ 230171 h 530586"/>
                <a:gd name="connsiteX9" fmla="*/ 348745 w 363336"/>
                <a:gd name="connsiteY9" fmla="*/ 230171 h 530586"/>
                <a:gd name="connsiteX10" fmla="*/ 348745 w 363336"/>
                <a:gd name="connsiteY10" fmla="*/ 283287 h 530586"/>
                <a:gd name="connsiteX11" fmla="*/ 342467 w 363336"/>
                <a:gd name="connsiteY11" fmla="*/ 290474 h 530586"/>
                <a:gd name="connsiteX12" fmla="*/ 341190 w 363336"/>
                <a:gd name="connsiteY12" fmla="*/ 290439 h 530586"/>
                <a:gd name="connsiteX13" fmla="*/ 144469 w 363336"/>
                <a:gd name="connsiteY13" fmla="*/ 290439 h 530586"/>
                <a:gd name="connsiteX14" fmla="*/ 144469 w 363336"/>
                <a:gd name="connsiteY14" fmla="*/ 502212 h 530586"/>
                <a:gd name="connsiteX15" fmla="*/ 111481 w 363336"/>
                <a:gd name="connsiteY15" fmla="*/ 530414 h 530586"/>
                <a:gd name="connsiteX16" fmla="*/ 4325 w 363336"/>
                <a:gd name="connsiteY16" fmla="*/ 530414 h 530586"/>
                <a:gd name="connsiteX17" fmla="*/ 4325 w 363336"/>
                <a:gd name="connsiteY17" fmla="*/ 76877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3336" h="530586">
                  <a:moveTo>
                    <a:pt x="4325" y="76877"/>
                  </a:moveTo>
                  <a:cubicBezTo>
                    <a:pt x="4325" y="36795"/>
                    <a:pt x="4325" y="4325"/>
                    <a:pt x="70245" y="4325"/>
                  </a:cubicBezTo>
                  <a:lnTo>
                    <a:pt x="359876" y="4325"/>
                  </a:lnTo>
                  <a:lnTo>
                    <a:pt x="359876" y="54904"/>
                  </a:lnTo>
                  <a:cubicBezTo>
                    <a:pt x="360369" y="58309"/>
                    <a:pt x="358009" y="61468"/>
                    <a:pt x="354604" y="61961"/>
                  </a:cubicBezTo>
                  <a:cubicBezTo>
                    <a:pt x="354115" y="62032"/>
                    <a:pt x="353620" y="62044"/>
                    <a:pt x="353128" y="61998"/>
                  </a:cubicBezTo>
                  <a:lnTo>
                    <a:pt x="179534" y="61998"/>
                  </a:lnTo>
                  <a:cubicBezTo>
                    <a:pt x="156465" y="61998"/>
                    <a:pt x="144527" y="73186"/>
                    <a:pt x="144527" y="96601"/>
                  </a:cubicBezTo>
                  <a:cubicBezTo>
                    <a:pt x="144527" y="96947"/>
                    <a:pt x="144527" y="230171"/>
                    <a:pt x="144527" y="230171"/>
                  </a:cubicBezTo>
                  <a:lnTo>
                    <a:pt x="348745" y="230171"/>
                  </a:lnTo>
                  <a:lnTo>
                    <a:pt x="348745" y="283287"/>
                  </a:lnTo>
                  <a:cubicBezTo>
                    <a:pt x="348996" y="287005"/>
                    <a:pt x="346185" y="290223"/>
                    <a:pt x="342467" y="290474"/>
                  </a:cubicBezTo>
                  <a:cubicBezTo>
                    <a:pt x="342041" y="290502"/>
                    <a:pt x="341614" y="290491"/>
                    <a:pt x="341190" y="290439"/>
                  </a:cubicBezTo>
                  <a:lnTo>
                    <a:pt x="144469" y="290439"/>
                  </a:lnTo>
                  <a:lnTo>
                    <a:pt x="144469" y="502212"/>
                  </a:lnTo>
                  <a:cubicBezTo>
                    <a:pt x="144066" y="522686"/>
                    <a:pt x="133915" y="531048"/>
                    <a:pt x="111481" y="530414"/>
                  </a:cubicBezTo>
                  <a:lnTo>
                    <a:pt x="4325" y="530414"/>
                  </a:lnTo>
                  <a:lnTo>
                    <a:pt x="4325" y="76877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6" name="フリーフォーム: 図形 65">
              <a:extLst>
                <a:ext uri="{FF2B5EF4-FFF2-40B4-BE49-F238E27FC236}">
                  <a16:creationId xmlns:a16="http://schemas.microsoft.com/office/drawing/2014/main" id="{AC4A067B-0E33-4A3D-AAF2-E8C0A270F65C}"/>
                </a:ext>
              </a:extLst>
            </p:cNvPr>
            <p:cNvSpPr/>
            <p:nvPr/>
          </p:nvSpPr>
          <p:spPr>
            <a:xfrm>
              <a:off x="4117469" y="3241987"/>
              <a:ext cx="455612" cy="547888"/>
            </a:xfrm>
            <a:custGeom>
              <a:avLst/>
              <a:gdLst>
                <a:gd name="connsiteX0" fmla="*/ 138991 w 455612"/>
                <a:gd name="connsiteY0" fmla="*/ 4325 h 547888"/>
                <a:gd name="connsiteX1" fmla="*/ 138991 w 455612"/>
                <a:gd name="connsiteY1" fmla="*/ 405322 h 547888"/>
                <a:gd name="connsiteX2" fmla="*/ 167827 w 455612"/>
                <a:gd name="connsiteY2" fmla="*/ 477816 h 547888"/>
                <a:gd name="connsiteX3" fmla="*/ 288074 w 455612"/>
                <a:gd name="connsiteY3" fmla="*/ 478335 h 547888"/>
                <a:gd name="connsiteX4" fmla="*/ 319275 w 455612"/>
                <a:gd name="connsiteY4" fmla="*/ 405437 h 547888"/>
                <a:gd name="connsiteX5" fmla="*/ 319275 w 455612"/>
                <a:gd name="connsiteY5" fmla="*/ 31028 h 547888"/>
                <a:gd name="connsiteX6" fmla="*/ 349264 w 455612"/>
                <a:gd name="connsiteY6" fmla="*/ 4325 h 547888"/>
                <a:gd name="connsiteX7" fmla="*/ 453998 w 455612"/>
                <a:gd name="connsiteY7" fmla="*/ 4325 h 547888"/>
                <a:gd name="connsiteX8" fmla="*/ 453998 w 455612"/>
                <a:gd name="connsiteY8" fmla="*/ 393442 h 547888"/>
                <a:gd name="connsiteX9" fmla="*/ 346784 w 455612"/>
                <a:gd name="connsiteY9" fmla="*/ 534681 h 547888"/>
                <a:gd name="connsiteX10" fmla="*/ 114999 w 455612"/>
                <a:gd name="connsiteY10" fmla="*/ 534278 h 547888"/>
                <a:gd name="connsiteX11" fmla="*/ 4325 w 455612"/>
                <a:gd name="connsiteY11" fmla="*/ 393442 h 547888"/>
                <a:gd name="connsiteX12" fmla="*/ 4325 w 455612"/>
                <a:gd name="connsiteY12" fmla="*/ 31316 h 547888"/>
                <a:gd name="connsiteX13" fmla="*/ 30624 w 455612"/>
                <a:gd name="connsiteY13" fmla="*/ 4325 h 547888"/>
                <a:gd name="connsiteX14" fmla="*/ 138991 w 455612"/>
                <a:gd name="connsiteY14" fmla="*/ 4325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12" h="547888">
                  <a:moveTo>
                    <a:pt x="138991" y="4325"/>
                  </a:moveTo>
                  <a:lnTo>
                    <a:pt x="138991" y="405322"/>
                  </a:lnTo>
                  <a:cubicBezTo>
                    <a:pt x="138991" y="439926"/>
                    <a:pt x="143835" y="463860"/>
                    <a:pt x="167827" y="477816"/>
                  </a:cubicBezTo>
                  <a:cubicBezTo>
                    <a:pt x="200239" y="496560"/>
                    <a:pt x="255085" y="496848"/>
                    <a:pt x="288074" y="478335"/>
                  </a:cubicBezTo>
                  <a:cubicBezTo>
                    <a:pt x="310624" y="465763"/>
                    <a:pt x="319275" y="445520"/>
                    <a:pt x="319275" y="405437"/>
                  </a:cubicBezTo>
                  <a:lnTo>
                    <a:pt x="319275" y="31028"/>
                  </a:lnTo>
                  <a:cubicBezTo>
                    <a:pt x="319275" y="14187"/>
                    <a:pt x="325676" y="4325"/>
                    <a:pt x="349264" y="4325"/>
                  </a:cubicBezTo>
                  <a:lnTo>
                    <a:pt x="453998" y="4325"/>
                  </a:lnTo>
                  <a:lnTo>
                    <a:pt x="453998" y="393442"/>
                  </a:lnTo>
                  <a:cubicBezTo>
                    <a:pt x="453998" y="483872"/>
                    <a:pt x="397075" y="520955"/>
                    <a:pt x="346784" y="534681"/>
                  </a:cubicBezTo>
                  <a:cubicBezTo>
                    <a:pt x="279827" y="552964"/>
                    <a:pt x="178093" y="553252"/>
                    <a:pt x="114999" y="534278"/>
                  </a:cubicBezTo>
                  <a:cubicBezTo>
                    <a:pt x="39679" y="511843"/>
                    <a:pt x="4441" y="466859"/>
                    <a:pt x="4325" y="393442"/>
                  </a:cubicBezTo>
                  <a:lnTo>
                    <a:pt x="4325" y="31316"/>
                  </a:lnTo>
                  <a:cubicBezTo>
                    <a:pt x="4325" y="14014"/>
                    <a:pt x="10554" y="4325"/>
                    <a:pt x="30624" y="4325"/>
                  </a:cubicBezTo>
                  <a:lnTo>
                    <a:pt x="138991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7" name="フリーフォーム: 図形 66">
              <a:extLst>
                <a:ext uri="{FF2B5EF4-FFF2-40B4-BE49-F238E27FC236}">
                  <a16:creationId xmlns:a16="http://schemas.microsoft.com/office/drawing/2014/main" id="{D447FB87-AC21-4F8A-8891-A8AFE59F8E83}"/>
                </a:ext>
              </a:extLst>
            </p:cNvPr>
            <p:cNvSpPr/>
            <p:nvPr/>
          </p:nvSpPr>
          <p:spPr>
            <a:xfrm>
              <a:off x="6424944" y="3241987"/>
              <a:ext cx="536354" cy="530587"/>
            </a:xfrm>
            <a:custGeom>
              <a:avLst/>
              <a:gdLst>
                <a:gd name="connsiteX0" fmla="*/ 380580 w 536353"/>
                <a:gd name="connsiteY0" fmla="*/ 4325 h 530586"/>
                <a:gd name="connsiteX1" fmla="*/ 332828 w 536353"/>
                <a:gd name="connsiteY1" fmla="*/ 40486 h 530586"/>
                <a:gd name="connsiteX2" fmla="*/ 247011 w 536353"/>
                <a:gd name="connsiteY2" fmla="*/ 403246 h 530586"/>
                <a:gd name="connsiteX3" fmla="*/ 244647 w 536353"/>
                <a:gd name="connsiteY3" fmla="*/ 403246 h 530586"/>
                <a:gd name="connsiteX4" fmla="*/ 156177 w 536353"/>
                <a:gd name="connsiteY4" fmla="*/ 4325 h 530586"/>
                <a:gd name="connsiteX5" fmla="*/ 35065 w 536353"/>
                <a:gd name="connsiteY5" fmla="*/ 4325 h 530586"/>
                <a:gd name="connsiteX6" fmla="*/ 4325 w 536353"/>
                <a:gd name="connsiteY6" fmla="*/ 34950 h 530586"/>
                <a:gd name="connsiteX7" fmla="*/ 4325 w 536353"/>
                <a:gd name="connsiteY7" fmla="*/ 530356 h 530586"/>
                <a:gd name="connsiteX8" fmla="*/ 55538 w 536353"/>
                <a:gd name="connsiteY8" fmla="*/ 530356 h 530586"/>
                <a:gd name="connsiteX9" fmla="*/ 67073 w 536353"/>
                <a:gd name="connsiteY9" fmla="*/ 517899 h 530586"/>
                <a:gd name="connsiteX10" fmla="*/ 67073 w 536353"/>
                <a:gd name="connsiteY10" fmla="*/ 102369 h 530586"/>
                <a:gd name="connsiteX11" fmla="*/ 75147 w 536353"/>
                <a:gd name="connsiteY11" fmla="*/ 102369 h 530586"/>
                <a:gd name="connsiteX12" fmla="*/ 184725 w 536353"/>
                <a:gd name="connsiteY12" fmla="*/ 530241 h 530586"/>
                <a:gd name="connsiteX13" fmla="*/ 256527 w 536353"/>
                <a:gd name="connsiteY13" fmla="*/ 530241 h 530586"/>
                <a:gd name="connsiteX14" fmla="*/ 300300 w 536353"/>
                <a:gd name="connsiteY14" fmla="*/ 492408 h 530586"/>
                <a:gd name="connsiteX15" fmla="*/ 398401 w 536353"/>
                <a:gd name="connsiteY15" fmla="*/ 102369 h 530586"/>
                <a:gd name="connsiteX16" fmla="*/ 406360 w 536353"/>
                <a:gd name="connsiteY16" fmla="*/ 102369 h 530586"/>
                <a:gd name="connsiteX17" fmla="*/ 406360 w 536353"/>
                <a:gd name="connsiteY17" fmla="*/ 530414 h 530586"/>
                <a:gd name="connsiteX18" fmla="*/ 502096 w 536353"/>
                <a:gd name="connsiteY18" fmla="*/ 530414 h 530586"/>
                <a:gd name="connsiteX19" fmla="*/ 536296 w 536353"/>
                <a:gd name="connsiteY19" fmla="*/ 498290 h 530586"/>
                <a:gd name="connsiteX20" fmla="*/ 536296 w 536353"/>
                <a:gd name="connsiteY20" fmla="*/ 4325 h 530586"/>
                <a:gd name="connsiteX21" fmla="*/ 380580 w 536353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6353" h="530586">
                  <a:moveTo>
                    <a:pt x="380580" y="4325"/>
                  </a:moveTo>
                  <a:cubicBezTo>
                    <a:pt x="353993" y="4325"/>
                    <a:pt x="338825" y="16725"/>
                    <a:pt x="332828" y="40486"/>
                  </a:cubicBezTo>
                  <a:lnTo>
                    <a:pt x="247011" y="403246"/>
                  </a:lnTo>
                  <a:lnTo>
                    <a:pt x="244647" y="403246"/>
                  </a:lnTo>
                  <a:lnTo>
                    <a:pt x="156177" y="4325"/>
                  </a:lnTo>
                  <a:lnTo>
                    <a:pt x="35065" y="4325"/>
                  </a:lnTo>
                  <a:cubicBezTo>
                    <a:pt x="11650" y="4325"/>
                    <a:pt x="4325" y="16379"/>
                    <a:pt x="4325" y="34950"/>
                  </a:cubicBezTo>
                  <a:lnTo>
                    <a:pt x="4325" y="530356"/>
                  </a:lnTo>
                  <a:lnTo>
                    <a:pt x="55538" y="530356"/>
                  </a:lnTo>
                  <a:cubicBezTo>
                    <a:pt x="63728" y="530356"/>
                    <a:pt x="67073" y="526261"/>
                    <a:pt x="67073" y="517899"/>
                  </a:cubicBezTo>
                  <a:lnTo>
                    <a:pt x="67073" y="102369"/>
                  </a:lnTo>
                  <a:lnTo>
                    <a:pt x="75147" y="102369"/>
                  </a:lnTo>
                  <a:lnTo>
                    <a:pt x="184725" y="530241"/>
                  </a:lnTo>
                  <a:lnTo>
                    <a:pt x="256527" y="530241"/>
                  </a:lnTo>
                  <a:cubicBezTo>
                    <a:pt x="283576" y="530241"/>
                    <a:pt x="293610" y="519168"/>
                    <a:pt x="300300" y="492408"/>
                  </a:cubicBezTo>
                  <a:lnTo>
                    <a:pt x="398401" y="102369"/>
                  </a:lnTo>
                  <a:lnTo>
                    <a:pt x="406360" y="102369"/>
                  </a:lnTo>
                  <a:lnTo>
                    <a:pt x="406360" y="530414"/>
                  </a:lnTo>
                  <a:lnTo>
                    <a:pt x="502096" y="530414"/>
                  </a:lnTo>
                  <a:cubicBezTo>
                    <a:pt x="525569" y="530414"/>
                    <a:pt x="536296" y="521417"/>
                    <a:pt x="536296" y="498290"/>
                  </a:cubicBezTo>
                  <a:lnTo>
                    <a:pt x="536296" y="4325"/>
                  </a:lnTo>
                  <a:lnTo>
                    <a:pt x="380580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8" name="フリーフォーム: 図形 67">
              <a:extLst>
                <a:ext uri="{FF2B5EF4-FFF2-40B4-BE49-F238E27FC236}">
                  <a16:creationId xmlns:a16="http://schemas.microsoft.com/office/drawing/2014/main" id="{A27F885A-1D7F-4193-80F4-D61903CE9B3E}"/>
                </a:ext>
              </a:extLst>
            </p:cNvPr>
            <p:cNvSpPr/>
            <p:nvPr/>
          </p:nvSpPr>
          <p:spPr>
            <a:xfrm>
              <a:off x="5073044" y="3527927"/>
              <a:ext cx="138414" cy="247992"/>
            </a:xfrm>
            <a:custGeom>
              <a:avLst/>
              <a:gdLst>
                <a:gd name="connsiteX0" fmla="*/ 139106 w 138413"/>
                <a:gd name="connsiteY0" fmla="*/ 4325 h 247991"/>
                <a:gd name="connsiteX1" fmla="*/ 4325 w 138413"/>
                <a:gd name="connsiteY1" fmla="*/ 4325 h 247991"/>
                <a:gd name="connsiteX2" fmla="*/ 4325 w 138413"/>
                <a:gd name="connsiteY2" fmla="*/ 244474 h 247991"/>
                <a:gd name="connsiteX3" fmla="*/ 110904 w 138413"/>
                <a:gd name="connsiteY3" fmla="*/ 244474 h 247991"/>
                <a:gd name="connsiteX4" fmla="*/ 139164 w 138413"/>
                <a:gd name="connsiteY4" fmla="*/ 216791 h 247991"/>
                <a:gd name="connsiteX5" fmla="*/ 139164 w 138413"/>
                <a:gd name="connsiteY5" fmla="*/ 4325 h 2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13" h="247991">
                  <a:moveTo>
                    <a:pt x="139106" y="4325"/>
                  </a:moveTo>
                  <a:lnTo>
                    <a:pt x="4325" y="4325"/>
                  </a:lnTo>
                  <a:lnTo>
                    <a:pt x="4325" y="244474"/>
                  </a:lnTo>
                  <a:lnTo>
                    <a:pt x="110904" y="244474"/>
                  </a:lnTo>
                  <a:cubicBezTo>
                    <a:pt x="129705" y="244474"/>
                    <a:pt x="139164" y="238706"/>
                    <a:pt x="139164" y="216791"/>
                  </a:cubicBezTo>
                  <a:cubicBezTo>
                    <a:pt x="139164" y="216791"/>
                    <a:pt x="139164" y="114018"/>
                    <a:pt x="139164" y="4325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69" name="フリーフォーム: 図形 68">
              <a:extLst>
                <a:ext uri="{FF2B5EF4-FFF2-40B4-BE49-F238E27FC236}">
                  <a16:creationId xmlns:a16="http://schemas.microsoft.com/office/drawing/2014/main" id="{D101226C-2A26-4519-A837-235040FF0AE4}"/>
                </a:ext>
              </a:extLst>
            </p:cNvPr>
            <p:cNvSpPr/>
            <p:nvPr/>
          </p:nvSpPr>
          <p:spPr>
            <a:xfrm>
              <a:off x="5073044" y="3241987"/>
              <a:ext cx="138414" cy="288362"/>
            </a:xfrm>
            <a:custGeom>
              <a:avLst/>
              <a:gdLst>
                <a:gd name="connsiteX0" fmla="*/ 131262 w 138413"/>
                <a:gd name="connsiteY0" fmla="*/ 187609 h 288362"/>
                <a:gd name="connsiteX1" fmla="*/ 139106 w 138413"/>
                <a:gd name="connsiteY1" fmla="*/ 172614 h 288362"/>
                <a:gd name="connsiteX2" fmla="*/ 139106 w 138413"/>
                <a:gd name="connsiteY2" fmla="*/ 4325 h 288362"/>
                <a:gd name="connsiteX3" fmla="*/ 34488 w 138413"/>
                <a:gd name="connsiteY3" fmla="*/ 4325 h 288362"/>
                <a:gd name="connsiteX4" fmla="*/ 4325 w 138413"/>
                <a:gd name="connsiteY4" fmla="*/ 32239 h 288362"/>
                <a:gd name="connsiteX5" fmla="*/ 4325 w 138413"/>
                <a:gd name="connsiteY5" fmla="*/ 286921 h 288362"/>
                <a:gd name="connsiteX6" fmla="*/ 131205 w 138413"/>
                <a:gd name="connsiteY6" fmla="*/ 187493 h 28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288362">
                  <a:moveTo>
                    <a:pt x="131262" y="187609"/>
                  </a:moveTo>
                  <a:cubicBezTo>
                    <a:pt x="136310" y="184317"/>
                    <a:pt x="139281" y="178637"/>
                    <a:pt x="139106" y="172614"/>
                  </a:cubicBezTo>
                  <a:lnTo>
                    <a:pt x="139106" y="4325"/>
                  </a:lnTo>
                  <a:lnTo>
                    <a:pt x="34488" y="4325"/>
                  </a:lnTo>
                  <a:cubicBezTo>
                    <a:pt x="10900" y="4325"/>
                    <a:pt x="4325" y="15860"/>
                    <a:pt x="4325" y="32239"/>
                  </a:cubicBezTo>
                  <a:lnTo>
                    <a:pt x="4325" y="286921"/>
                  </a:lnTo>
                  <a:lnTo>
                    <a:pt x="131205" y="187493"/>
                  </a:lnTo>
                </a:path>
              </a:pathLst>
            </a:custGeom>
            <a:solidFill>
              <a:srgbClr val="FB0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0" name="フリーフォーム: 図形 69">
              <a:extLst>
                <a:ext uri="{FF2B5EF4-FFF2-40B4-BE49-F238E27FC236}">
                  <a16:creationId xmlns:a16="http://schemas.microsoft.com/office/drawing/2014/main" id="{BD05A569-1B6E-4DA4-9155-8A9D3ACEE854}"/>
                </a:ext>
              </a:extLst>
            </p:cNvPr>
            <p:cNvSpPr/>
            <p:nvPr/>
          </p:nvSpPr>
          <p:spPr>
            <a:xfrm>
              <a:off x="4622662" y="3241987"/>
              <a:ext cx="334500" cy="547888"/>
            </a:xfrm>
            <a:custGeom>
              <a:avLst/>
              <a:gdLst>
                <a:gd name="connsiteX0" fmla="*/ 119630 w 334500"/>
                <a:gd name="connsiteY0" fmla="*/ 488774 h 547888"/>
                <a:gd name="connsiteX1" fmla="*/ 197603 w 334500"/>
                <a:gd name="connsiteY1" fmla="*/ 394480 h 547888"/>
                <a:gd name="connsiteX2" fmla="*/ 197603 w 334500"/>
                <a:gd name="connsiteY2" fmla="*/ 33162 h 547888"/>
                <a:gd name="connsiteX3" fmla="*/ 224421 w 334500"/>
                <a:gd name="connsiteY3" fmla="*/ 4325 h 547888"/>
                <a:gd name="connsiteX4" fmla="*/ 332384 w 334500"/>
                <a:gd name="connsiteY4" fmla="*/ 4325 h 547888"/>
                <a:gd name="connsiteX5" fmla="*/ 332384 w 334500"/>
                <a:gd name="connsiteY5" fmla="*/ 346208 h 547888"/>
                <a:gd name="connsiteX6" fmla="*/ 264849 w 334500"/>
                <a:gd name="connsiteY6" fmla="*/ 508556 h 547888"/>
                <a:gd name="connsiteX7" fmla="*/ 95639 w 334500"/>
                <a:gd name="connsiteY7" fmla="*/ 548408 h 547888"/>
                <a:gd name="connsiteX8" fmla="*/ 11091 w 334500"/>
                <a:gd name="connsiteY8" fmla="*/ 544428 h 547888"/>
                <a:gd name="connsiteX9" fmla="*/ 4343 w 334500"/>
                <a:gd name="connsiteY9" fmla="*/ 536296 h 547888"/>
                <a:gd name="connsiteX10" fmla="*/ 4343 w 334500"/>
                <a:gd name="connsiteY10" fmla="*/ 492177 h 547888"/>
                <a:gd name="connsiteX11" fmla="*/ 119688 w 334500"/>
                <a:gd name="connsiteY11" fmla="*/ 488832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500" h="547888">
                  <a:moveTo>
                    <a:pt x="119630" y="488774"/>
                  </a:moveTo>
                  <a:cubicBezTo>
                    <a:pt x="178110" y="480469"/>
                    <a:pt x="197603" y="445751"/>
                    <a:pt x="197603" y="394480"/>
                  </a:cubicBezTo>
                  <a:lnTo>
                    <a:pt x="197603" y="33162"/>
                  </a:lnTo>
                  <a:cubicBezTo>
                    <a:pt x="197603" y="11534"/>
                    <a:pt x="209138" y="4325"/>
                    <a:pt x="224421" y="4325"/>
                  </a:cubicBezTo>
                  <a:lnTo>
                    <a:pt x="332384" y="4325"/>
                  </a:lnTo>
                  <a:lnTo>
                    <a:pt x="332384" y="346208"/>
                  </a:lnTo>
                  <a:cubicBezTo>
                    <a:pt x="332384" y="430294"/>
                    <a:pt x="314678" y="472741"/>
                    <a:pt x="264849" y="508556"/>
                  </a:cubicBezTo>
                  <a:cubicBezTo>
                    <a:pt x="238955" y="527184"/>
                    <a:pt x="193682" y="548408"/>
                    <a:pt x="95639" y="548408"/>
                  </a:cubicBezTo>
                  <a:cubicBezTo>
                    <a:pt x="39466" y="548408"/>
                    <a:pt x="14436" y="545236"/>
                    <a:pt x="11091" y="544428"/>
                  </a:cubicBezTo>
                  <a:cubicBezTo>
                    <a:pt x="7035" y="543946"/>
                    <a:pt x="4069" y="540371"/>
                    <a:pt x="4343" y="536296"/>
                  </a:cubicBezTo>
                  <a:lnTo>
                    <a:pt x="4343" y="492177"/>
                  </a:lnTo>
                  <a:cubicBezTo>
                    <a:pt x="27412" y="492811"/>
                    <a:pt x="80355" y="494426"/>
                    <a:pt x="119688" y="488832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CED99FC5-FDD3-4247-9DF5-7A5F2732F6E1}"/>
                </a:ext>
              </a:extLst>
            </p:cNvPr>
            <p:cNvSpPr/>
            <p:nvPr/>
          </p:nvSpPr>
          <p:spPr>
            <a:xfrm>
              <a:off x="5251194" y="3241987"/>
              <a:ext cx="455612" cy="530587"/>
            </a:xfrm>
            <a:custGeom>
              <a:avLst/>
              <a:gdLst>
                <a:gd name="connsiteX0" fmla="*/ 164943 w 455612"/>
                <a:gd name="connsiteY0" fmla="*/ 4325 h 530586"/>
                <a:gd name="connsiteX1" fmla="*/ 99024 w 455612"/>
                <a:gd name="connsiteY1" fmla="*/ 76877 h 530586"/>
                <a:gd name="connsiteX2" fmla="*/ 99024 w 455612"/>
                <a:gd name="connsiteY2" fmla="*/ 212465 h 530586"/>
                <a:gd name="connsiteX3" fmla="*/ 96601 w 455612"/>
                <a:gd name="connsiteY3" fmla="*/ 217598 h 530586"/>
                <a:gd name="connsiteX4" fmla="*/ 4325 w 455612"/>
                <a:gd name="connsiteY4" fmla="*/ 290208 h 530586"/>
                <a:gd name="connsiteX5" fmla="*/ 98966 w 455612"/>
                <a:gd name="connsiteY5" fmla="*/ 290208 h 530586"/>
                <a:gd name="connsiteX6" fmla="*/ 98966 w 455612"/>
                <a:gd name="connsiteY6" fmla="*/ 530414 h 530586"/>
                <a:gd name="connsiteX7" fmla="*/ 206064 w 455612"/>
                <a:gd name="connsiteY7" fmla="*/ 530414 h 530586"/>
                <a:gd name="connsiteX8" fmla="*/ 239110 w 455612"/>
                <a:gd name="connsiteY8" fmla="*/ 502212 h 530586"/>
                <a:gd name="connsiteX9" fmla="*/ 239110 w 455612"/>
                <a:gd name="connsiteY9" fmla="*/ 290266 h 530586"/>
                <a:gd name="connsiteX10" fmla="*/ 436004 w 455612"/>
                <a:gd name="connsiteY10" fmla="*/ 290266 h 530586"/>
                <a:gd name="connsiteX11" fmla="*/ 443575 w 455612"/>
                <a:gd name="connsiteY11" fmla="*/ 284457 h 530586"/>
                <a:gd name="connsiteX12" fmla="*/ 443616 w 455612"/>
                <a:gd name="connsiteY12" fmla="*/ 283114 h 530586"/>
                <a:gd name="connsiteX13" fmla="*/ 443617 w 455612"/>
                <a:gd name="connsiteY13" fmla="*/ 229998 h 530586"/>
                <a:gd name="connsiteX14" fmla="*/ 239398 w 455612"/>
                <a:gd name="connsiteY14" fmla="*/ 229998 h 530586"/>
                <a:gd name="connsiteX15" fmla="*/ 239398 w 455612"/>
                <a:gd name="connsiteY15" fmla="*/ 96601 h 530586"/>
                <a:gd name="connsiteX16" fmla="*/ 274463 w 455612"/>
                <a:gd name="connsiteY16" fmla="*/ 61998 h 530586"/>
                <a:gd name="connsiteX17" fmla="*/ 448057 w 455612"/>
                <a:gd name="connsiteY17" fmla="*/ 61998 h 530586"/>
                <a:gd name="connsiteX18" fmla="*/ 454821 w 455612"/>
                <a:gd name="connsiteY18" fmla="*/ 56355 h 530586"/>
                <a:gd name="connsiteX19" fmla="*/ 454805 w 455612"/>
                <a:gd name="connsiteY19" fmla="*/ 55077 h 530586"/>
                <a:gd name="connsiteX20" fmla="*/ 454805 w 455612"/>
                <a:gd name="connsiteY20" fmla="*/ 4325 h 530586"/>
                <a:gd name="connsiteX21" fmla="*/ 164943 w 455612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612" h="530586">
                  <a:moveTo>
                    <a:pt x="164943" y="4325"/>
                  </a:moveTo>
                  <a:cubicBezTo>
                    <a:pt x="99081" y="4325"/>
                    <a:pt x="99024" y="36795"/>
                    <a:pt x="99024" y="76877"/>
                  </a:cubicBezTo>
                  <a:lnTo>
                    <a:pt x="99024" y="212465"/>
                  </a:lnTo>
                  <a:cubicBezTo>
                    <a:pt x="99069" y="214462"/>
                    <a:pt x="98172" y="216364"/>
                    <a:pt x="96601" y="217598"/>
                  </a:cubicBezTo>
                  <a:lnTo>
                    <a:pt x="4325" y="290208"/>
                  </a:lnTo>
                  <a:lnTo>
                    <a:pt x="98966" y="290208"/>
                  </a:lnTo>
                  <a:lnTo>
                    <a:pt x="98966" y="530414"/>
                  </a:lnTo>
                  <a:lnTo>
                    <a:pt x="206064" y="530414"/>
                  </a:lnTo>
                  <a:cubicBezTo>
                    <a:pt x="228498" y="530817"/>
                    <a:pt x="238649" y="522686"/>
                    <a:pt x="239110" y="502212"/>
                  </a:cubicBezTo>
                  <a:lnTo>
                    <a:pt x="239110" y="290266"/>
                  </a:lnTo>
                  <a:lnTo>
                    <a:pt x="436004" y="290266"/>
                  </a:lnTo>
                  <a:cubicBezTo>
                    <a:pt x="439699" y="290752"/>
                    <a:pt x="443088" y="288151"/>
                    <a:pt x="443575" y="284457"/>
                  </a:cubicBezTo>
                  <a:cubicBezTo>
                    <a:pt x="443633" y="284012"/>
                    <a:pt x="443647" y="283562"/>
                    <a:pt x="443616" y="283114"/>
                  </a:cubicBezTo>
                  <a:lnTo>
                    <a:pt x="443617" y="229998"/>
                  </a:lnTo>
                  <a:lnTo>
                    <a:pt x="239398" y="229998"/>
                  </a:lnTo>
                  <a:lnTo>
                    <a:pt x="239398" y="96601"/>
                  </a:lnTo>
                  <a:cubicBezTo>
                    <a:pt x="239398" y="73071"/>
                    <a:pt x="250933" y="61998"/>
                    <a:pt x="274463" y="61998"/>
                  </a:cubicBezTo>
                  <a:lnTo>
                    <a:pt x="448057" y="61998"/>
                  </a:lnTo>
                  <a:cubicBezTo>
                    <a:pt x="451483" y="62307"/>
                    <a:pt x="454512" y="59781"/>
                    <a:pt x="454821" y="56355"/>
                  </a:cubicBezTo>
                  <a:cubicBezTo>
                    <a:pt x="454859" y="55930"/>
                    <a:pt x="454854" y="55501"/>
                    <a:pt x="454805" y="55077"/>
                  </a:cubicBezTo>
                  <a:lnTo>
                    <a:pt x="454805" y="4325"/>
                  </a:lnTo>
                  <a:lnTo>
                    <a:pt x="16494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2" name="フリーフォーム: 図形 71">
              <a:extLst>
                <a:ext uri="{FF2B5EF4-FFF2-40B4-BE49-F238E27FC236}">
                  <a16:creationId xmlns:a16="http://schemas.microsoft.com/office/drawing/2014/main" id="{6D91FCA8-E05E-441A-972E-80BAF2E084C1}"/>
                </a:ext>
              </a:extLst>
            </p:cNvPr>
            <p:cNvSpPr/>
            <p:nvPr/>
          </p:nvSpPr>
          <p:spPr>
            <a:xfrm>
              <a:off x="3810014" y="3925867"/>
              <a:ext cx="201854" cy="207621"/>
            </a:xfrm>
            <a:custGeom>
              <a:avLst/>
              <a:gdLst>
                <a:gd name="connsiteX0" fmla="*/ 49774 w 201853"/>
                <a:gd name="connsiteY0" fmla="*/ 4325 h 207620"/>
                <a:gd name="connsiteX1" fmla="*/ 112868 w 201853"/>
                <a:gd name="connsiteY1" fmla="*/ 143604 h 207620"/>
                <a:gd name="connsiteX2" fmla="*/ 171290 w 201853"/>
                <a:gd name="connsiteY2" fmla="*/ 4325 h 207620"/>
                <a:gd name="connsiteX3" fmla="*/ 201453 w 201853"/>
                <a:gd name="connsiteY3" fmla="*/ 4325 h 207620"/>
                <a:gd name="connsiteX4" fmla="*/ 118808 w 201853"/>
                <a:gd name="connsiteY4" fmla="*/ 201277 h 207620"/>
                <a:gd name="connsiteX5" fmla="*/ 107274 w 201853"/>
                <a:gd name="connsiteY5" fmla="*/ 208947 h 207620"/>
                <a:gd name="connsiteX6" fmla="*/ 93548 w 201853"/>
                <a:gd name="connsiteY6" fmla="*/ 208947 h 207620"/>
                <a:gd name="connsiteX7" fmla="*/ 4790 w 201853"/>
                <a:gd name="connsiteY7" fmla="*/ 11938 h 207620"/>
                <a:gd name="connsiteX8" fmla="*/ 7556 w 201853"/>
                <a:gd name="connsiteY8" fmla="*/ 4788 h 207620"/>
                <a:gd name="connsiteX9" fmla="*/ 9692 w 201853"/>
                <a:gd name="connsiteY9" fmla="*/ 4325 h 207620"/>
                <a:gd name="connsiteX10" fmla="*/ 50063 w 201853"/>
                <a:gd name="connsiteY10" fmla="*/ 4325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853" h="207620">
                  <a:moveTo>
                    <a:pt x="49774" y="4325"/>
                  </a:moveTo>
                  <a:lnTo>
                    <a:pt x="112868" y="143604"/>
                  </a:lnTo>
                  <a:lnTo>
                    <a:pt x="171290" y="4325"/>
                  </a:lnTo>
                  <a:lnTo>
                    <a:pt x="201453" y="4325"/>
                  </a:lnTo>
                  <a:lnTo>
                    <a:pt x="118808" y="201277"/>
                  </a:lnTo>
                  <a:cubicBezTo>
                    <a:pt x="116858" y="205922"/>
                    <a:pt x="112312" y="208945"/>
                    <a:pt x="107274" y="208947"/>
                  </a:cubicBezTo>
                  <a:lnTo>
                    <a:pt x="93548" y="208947"/>
                  </a:lnTo>
                  <a:lnTo>
                    <a:pt x="4790" y="11938"/>
                  </a:lnTo>
                  <a:cubicBezTo>
                    <a:pt x="3579" y="9200"/>
                    <a:pt x="4818" y="5999"/>
                    <a:pt x="7556" y="4788"/>
                  </a:cubicBezTo>
                  <a:cubicBezTo>
                    <a:pt x="8229" y="4490"/>
                    <a:pt x="8956" y="4333"/>
                    <a:pt x="9692" y="4325"/>
                  </a:cubicBezTo>
                  <a:lnTo>
                    <a:pt x="5006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3" name="フリーフォーム: 図形 72">
              <a:extLst>
                <a:ext uri="{FF2B5EF4-FFF2-40B4-BE49-F238E27FC236}">
                  <a16:creationId xmlns:a16="http://schemas.microsoft.com/office/drawing/2014/main" id="{803B9A90-3401-48EB-BA6B-B7EB7FCA53CE}"/>
                </a:ext>
              </a:extLst>
            </p:cNvPr>
            <p:cNvSpPr/>
            <p:nvPr/>
          </p:nvSpPr>
          <p:spPr>
            <a:xfrm>
              <a:off x="4166087" y="3903893"/>
              <a:ext cx="51905" cy="230690"/>
            </a:xfrm>
            <a:custGeom>
              <a:avLst/>
              <a:gdLst>
                <a:gd name="connsiteX0" fmla="*/ 47580 w 51905"/>
                <a:gd name="connsiteY0" fmla="*/ 219501 h 230689"/>
                <a:gd name="connsiteX1" fmla="*/ 39275 w 51905"/>
                <a:gd name="connsiteY1" fmla="*/ 227806 h 230689"/>
                <a:gd name="connsiteX2" fmla="*/ 39217 w 51905"/>
                <a:gd name="connsiteY2" fmla="*/ 227806 h 230689"/>
                <a:gd name="connsiteX3" fmla="*/ 4325 w 51905"/>
                <a:gd name="connsiteY3" fmla="*/ 227806 h 230689"/>
                <a:gd name="connsiteX4" fmla="*/ 4325 w 51905"/>
                <a:gd name="connsiteY4" fmla="*/ 12630 h 230689"/>
                <a:gd name="connsiteX5" fmla="*/ 12630 w 51905"/>
                <a:gd name="connsiteY5" fmla="*/ 4325 h 230689"/>
                <a:gd name="connsiteX6" fmla="*/ 47580 w 51905"/>
                <a:gd name="connsiteY6" fmla="*/ 4325 h 230689"/>
                <a:gd name="connsiteX7" fmla="*/ 47580 w 51905"/>
                <a:gd name="connsiteY7" fmla="*/ 219501 h 23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30689">
                  <a:moveTo>
                    <a:pt x="47580" y="219501"/>
                  </a:moveTo>
                  <a:cubicBezTo>
                    <a:pt x="47580" y="224088"/>
                    <a:pt x="43862" y="227806"/>
                    <a:pt x="39275" y="227806"/>
                  </a:cubicBezTo>
                  <a:cubicBezTo>
                    <a:pt x="39256" y="227806"/>
                    <a:pt x="39237" y="227806"/>
                    <a:pt x="39217" y="227806"/>
                  </a:cubicBezTo>
                  <a:lnTo>
                    <a:pt x="4325" y="227806"/>
                  </a:lnTo>
                  <a:lnTo>
                    <a:pt x="4325" y="12630"/>
                  </a:lnTo>
                  <a:cubicBezTo>
                    <a:pt x="4357" y="8057"/>
                    <a:pt x="8057" y="4357"/>
                    <a:pt x="12630" y="4325"/>
                  </a:cubicBezTo>
                  <a:lnTo>
                    <a:pt x="47580" y="4325"/>
                  </a:lnTo>
                  <a:lnTo>
                    <a:pt x="47580" y="219501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4" name="フリーフォーム: 図形 73">
              <a:extLst>
                <a:ext uri="{FF2B5EF4-FFF2-40B4-BE49-F238E27FC236}">
                  <a16:creationId xmlns:a16="http://schemas.microsoft.com/office/drawing/2014/main" id="{42CF9D03-DDF7-4841-A0D3-B1BC661DBD9A}"/>
                </a:ext>
              </a:extLst>
            </p:cNvPr>
            <p:cNvSpPr/>
            <p:nvPr/>
          </p:nvSpPr>
          <p:spPr>
            <a:xfrm>
              <a:off x="5412331" y="3925751"/>
              <a:ext cx="51905" cy="207621"/>
            </a:xfrm>
            <a:custGeom>
              <a:avLst/>
              <a:gdLst>
                <a:gd name="connsiteX0" fmla="*/ 4325 w 51905"/>
                <a:gd name="connsiteY0" fmla="*/ 12630 h 207620"/>
                <a:gd name="connsiteX1" fmla="*/ 12630 w 51905"/>
                <a:gd name="connsiteY1" fmla="*/ 4325 h 207620"/>
                <a:gd name="connsiteX2" fmla="*/ 51098 w 51905"/>
                <a:gd name="connsiteY2" fmla="*/ 4325 h 207620"/>
                <a:gd name="connsiteX3" fmla="*/ 51098 w 51905"/>
                <a:gd name="connsiteY3" fmla="*/ 197528 h 207620"/>
                <a:gd name="connsiteX4" fmla="*/ 42793 w 51905"/>
                <a:gd name="connsiteY4" fmla="*/ 205833 h 207620"/>
                <a:gd name="connsiteX5" fmla="*/ 42735 w 51905"/>
                <a:gd name="connsiteY5" fmla="*/ 205833 h 207620"/>
                <a:gd name="connsiteX6" fmla="*/ 4325 w 51905"/>
                <a:gd name="connsiteY6" fmla="*/ 205833 h 207620"/>
                <a:gd name="connsiteX7" fmla="*/ 4325 w 51905"/>
                <a:gd name="connsiteY7" fmla="*/ 12630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07620">
                  <a:moveTo>
                    <a:pt x="4325" y="12630"/>
                  </a:moveTo>
                  <a:cubicBezTo>
                    <a:pt x="4325" y="8044"/>
                    <a:pt x="8044" y="4325"/>
                    <a:pt x="12630" y="4325"/>
                  </a:cubicBezTo>
                  <a:lnTo>
                    <a:pt x="51098" y="4325"/>
                  </a:lnTo>
                  <a:lnTo>
                    <a:pt x="51098" y="197528"/>
                  </a:lnTo>
                  <a:cubicBezTo>
                    <a:pt x="51098" y="202115"/>
                    <a:pt x="47380" y="205833"/>
                    <a:pt x="42793" y="205833"/>
                  </a:cubicBezTo>
                  <a:cubicBezTo>
                    <a:pt x="42774" y="205833"/>
                    <a:pt x="42755" y="205833"/>
                    <a:pt x="42735" y="205833"/>
                  </a:cubicBezTo>
                  <a:lnTo>
                    <a:pt x="4325" y="205833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5" name="フリーフォーム: 図形 74">
              <a:extLst>
                <a:ext uri="{FF2B5EF4-FFF2-40B4-BE49-F238E27FC236}">
                  <a16:creationId xmlns:a16="http://schemas.microsoft.com/office/drawing/2014/main" id="{67C3BFF3-0AA2-40E3-83B7-47BD63F45380}"/>
                </a:ext>
              </a:extLst>
            </p:cNvPr>
            <p:cNvSpPr/>
            <p:nvPr/>
          </p:nvSpPr>
          <p:spPr>
            <a:xfrm>
              <a:off x="5993865" y="3972639"/>
              <a:ext cx="161483" cy="161483"/>
            </a:xfrm>
            <a:custGeom>
              <a:avLst/>
              <a:gdLst>
                <a:gd name="connsiteX0" fmla="*/ 47500 w 161482"/>
                <a:gd name="connsiteY0" fmla="*/ 4441 h 161482"/>
                <a:gd name="connsiteX1" fmla="*/ 89543 w 161482"/>
                <a:gd name="connsiteY1" fmla="*/ 99658 h 161482"/>
                <a:gd name="connsiteX2" fmla="*/ 132451 w 161482"/>
                <a:gd name="connsiteY2" fmla="*/ 4441 h 161482"/>
                <a:gd name="connsiteX3" fmla="*/ 162326 w 161482"/>
                <a:gd name="connsiteY3" fmla="*/ 4441 h 161482"/>
                <a:gd name="connsiteX4" fmla="*/ 94734 w 161482"/>
                <a:gd name="connsiteY4" fmla="*/ 154908 h 161482"/>
                <a:gd name="connsiteX5" fmla="*/ 83199 w 161482"/>
                <a:gd name="connsiteY5" fmla="*/ 162463 h 161482"/>
                <a:gd name="connsiteX6" fmla="*/ 71665 w 161482"/>
                <a:gd name="connsiteY6" fmla="*/ 162463 h 161482"/>
                <a:gd name="connsiteX7" fmla="*/ 4764 w 161482"/>
                <a:gd name="connsiteY7" fmla="*/ 11881 h 161482"/>
                <a:gd name="connsiteX8" fmla="*/ 7614 w 161482"/>
                <a:gd name="connsiteY8" fmla="*/ 4763 h 161482"/>
                <a:gd name="connsiteX9" fmla="*/ 9782 w 161482"/>
                <a:gd name="connsiteY9" fmla="*/ 4326 h 161482"/>
                <a:gd name="connsiteX10" fmla="*/ 47269 w 161482"/>
                <a:gd name="connsiteY10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482" h="161482">
                  <a:moveTo>
                    <a:pt x="47500" y="4441"/>
                  </a:moveTo>
                  <a:lnTo>
                    <a:pt x="89543" y="99658"/>
                  </a:lnTo>
                  <a:lnTo>
                    <a:pt x="132451" y="4441"/>
                  </a:lnTo>
                  <a:lnTo>
                    <a:pt x="162326" y="4441"/>
                  </a:lnTo>
                  <a:lnTo>
                    <a:pt x="94734" y="154908"/>
                  </a:lnTo>
                  <a:cubicBezTo>
                    <a:pt x="92678" y="159449"/>
                    <a:pt x="88183" y="162393"/>
                    <a:pt x="83199" y="162463"/>
                  </a:cubicBezTo>
                  <a:lnTo>
                    <a:pt x="71665" y="162463"/>
                  </a:lnTo>
                  <a:lnTo>
                    <a:pt x="4764" y="11881"/>
                  </a:lnTo>
                  <a:cubicBezTo>
                    <a:pt x="3586" y="9128"/>
                    <a:pt x="4862" y="5942"/>
                    <a:pt x="7614" y="4763"/>
                  </a:cubicBezTo>
                  <a:cubicBezTo>
                    <a:pt x="8299" y="4470"/>
                    <a:pt x="9037" y="4321"/>
                    <a:pt x="9782" y="4326"/>
                  </a:cubicBezTo>
                  <a:lnTo>
                    <a:pt x="47269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6" name="フリーフォーム: 図形 75">
              <a:extLst>
                <a:ext uri="{FF2B5EF4-FFF2-40B4-BE49-F238E27FC236}">
                  <a16:creationId xmlns:a16="http://schemas.microsoft.com/office/drawing/2014/main" id="{5B10DF58-E06C-49FE-8DAF-7A46479548C3}"/>
                </a:ext>
              </a:extLst>
            </p:cNvPr>
            <p:cNvSpPr/>
            <p:nvPr/>
          </p:nvSpPr>
          <p:spPr>
            <a:xfrm>
              <a:off x="6442822" y="3975523"/>
              <a:ext cx="51905" cy="155716"/>
            </a:xfrm>
            <a:custGeom>
              <a:avLst/>
              <a:gdLst>
                <a:gd name="connsiteX0" fmla="*/ 4325 w 51905"/>
                <a:gd name="connsiteY0" fmla="*/ 12630 h 155715"/>
                <a:gd name="connsiteX1" fmla="*/ 12688 w 51905"/>
                <a:gd name="connsiteY1" fmla="*/ 4325 h 155715"/>
                <a:gd name="connsiteX2" fmla="*/ 47926 w 51905"/>
                <a:gd name="connsiteY2" fmla="*/ 4325 h 155715"/>
                <a:gd name="connsiteX3" fmla="*/ 47926 w 51905"/>
                <a:gd name="connsiteY3" fmla="*/ 147872 h 155715"/>
                <a:gd name="connsiteX4" fmla="*/ 39621 w 51905"/>
                <a:gd name="connsiteY4" fmla="*/ 156177 h 155715"/>
                <a:gd name="connsiteX5" fmla="*/ 39563 w 51905"/>
                <a:gd name="connsiteY5" fmla="*/ 156177 h 155715"/>
                <a:gd name="connsiteX6" fmla="*/ 4325 w 51905"/>
                <a:gd name="connsiteY6" fmla="*/ 156177 h 155715"/>
                <a:gd name="connsiteX7" fmla="*/ 4325 w 51905"/>
                <a:gd name="connsiteY7" fmla="*/ 12630 h 15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155715">
                  <a:moveTo>
                    <a:pt x="4325" y="12630"/>
                  </a:moveTo>
                  <a:cubicBezTo>
                    <a:pt x="4357" y="8034"/>
                    <a:pt x="8092" y="4325"/>
                    <a:pt x="12688" y="4325"/>
                  </a:cubicBezTo>
                  <a:lnTo>
                    <a:pt x="47926" y="4325"/>
                  </a:lnTo>
                  <a:lnTo>
                    <a:pt x="47926" y="147872"/>
                  </a:lnTo>
                  <a:cubicBezTo>
                    <a:pt x="47926" y="152459"/>
                    <a:pt x="44208" y="156177"/>
                    <a:pt x="39621" y="156177"/>
                  </a:cubicBezTo>
                  <a:cubicBezTo>
                    <a:pt x="39602" y="156177"/>
                    <a:pt x="39583" y="156177"/>
                    <a:pt x="39563" y="156177"/>
                  </a:cubicBezTo>
                  <a:lnTo>
                    <a:pt x="4325" y="156177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7" name="フリーフォーム: 図形 76">
              <a:extLst>
                <a:ext uri="{FF2B5EF4-FFF2-40B4-BE49-F238E27FC236}">
                  <a16:creationId xmlns:a16="http://schemas.microsoft.com/office/drawing/2014/main" id="{FF2C431C-A2D3-479C-B7E3-23CC8D9A7443}"/>
                </a:ext>
              </a:extLst>
            </p:cNvPr>
            <p:cNvSpPr/>
            <p:nvPr/>
          </p:nvSpPr>
          <p:spPr>
            <a:xfrm>
              <a:off x="4773551" y="3972062"/>
              <a:ext cx="115345" cy="161483"/>
            </a:xfrm>
            <a:custGeom>
              <a:avLst/>
              <a:gdLst>
                <a:gd name="connsiteX0" fmla="*/ 85990 w 115344"/>
                <a:gd name="connsiteY0" fmla="*/ 4325 h 161482"/>
                <a:gd name="connsiteX1" fmla="*/ 47868 w 115344"/>
                <a:gd name="connsiteY1" fmla="*/ 20589 h 161482"/>
                <a:gd name="connsiteX2" fmla="*/ 47868 w 115344"/>
                <a:gd name="connsiteY2" fmla="*/ 7843 h 161482"/>
                <a:gd name="connsiteX3" fmla="*/ 12630 w 115344"/>
                <a:gd name="connsiteY3" fmla="*/ 7843 h 161482"/>
                <a:gd name="connsiteX4" fmla="*/ 4325 w 115344"/>
                <a:gd name="connsiteY4" fmla="*/ 16148 h 161482"/>
                <a:gd name="connsiteX5" fmla="*/ 4325 w 115344"/>
                <a:gd name="connsiteY5" fmla="*/ 159637 h 161482"/>
                <a:gd name="connsiteX6" fmla="*/ 39563 w 115344"/>
                <a:gd name="connsiteY6" fmla="*/ 159637 h 161482"/>
                <a:gd name="connsiteX7" fmla="*/ 47868 w 115344"/>
                <a:gd name="connsiteY7" fmla="*/ 151333 h 161482"/>
                <a:gd name="connsiteX8" fmla="*/ 47868 w 115344"/>
                <a:gd name="connsiteY8" fmla="*/ 48560 h 161482"/>
                <a:gd name="connsiteX9" fmla="*/ 112115 w 115344"/>
                <a:gd name="connsiteY9" fmla="*/ 45792 h 161482"/>
                <a:gd name="connsiteX10" fmla="*/ 112115 w 115344"/>
                <a:gd name="connsiteY10" fmla="*/ 11188 h 161482"/>
                <a:gd name="connsiteX11" fmla="*/ 85990 w 115344"/>
                <a:gd name="connsiteY11" fmla="*/ 4325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44" h="161482">
                  <a:moveTo>
                    <a:pt x="85990" y="4325"/>
                  </a:moveTo>
                  <a:cubicBezTo>
                    <a:pt x="71841" y="5412"/>
                    <a:pt x="58444" y="11128"/>
                    <a:pt x="47868" y="20589"/>
                  </a:cubicBezTo>
                  <a:lnTo>
                    <a:pt x="47868" y="7843"/>
                  </a:lnTo>
                  <a:lnTo>
                    <a:pt x="12630" y="7843"/>
                  </a:lnTo>
                  <a:cubicBezTo>
                    <a:pt x="8044" y="7843"/>
                    <a:pt x="4325" y="11562"/>
                    <a:pt x="4325" y="16148"/>
                  </a:cubicBezTo>
                  <a:lnTo>
                    <a:pt x="4325" y="159637"/>
                  </a:lnTo>
                  <a:lnTo>
                    <a:pt x="39563" y="159637"/>
                  </a:lnTo>
                  <a:cubicBezTo>
                    <a:pt x="44150" y="159637"/>
                    <a:pt x="47868" y="155919"/>
                    <a:pt x="47868" y="151333"/>
                  </a:cubicBezTo>
                  <a:lnTo>
                    <a:pt x="47868" y="48560"/>
                  </a:lnTo>
                  <a:cubicBezTo>
                    <a:pt x="73302" y="23415"/>
                    <a:pt x="99024" y="35988"/>
                    <a:pt x="112115" y="45792"/>
                  </a:cubicBezTo>
                  <a:lnTo>
                    <a:pt x="112115" y="11188"/>
                  </a:lnTo>
                  <a:cubicBezTo>
                    <a:pt x="106233" y="6690"/>
                    <a:pt x="100465" y="4325"/>
                    <a:pt x="85990" y="43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8" name="フリーフォーム: 図形 77">
              <a:extLst>
                <a:ext uri="{FF2B5EF4-FFF2-40B4-BE49-F238E27FC236}">
                  <a16:creationId xmlns:a16="http://schemas.microsoft.com/office/drawing/2014/main" id="{5ED11B04-92E9-4EA8-945B-A5678684BC9F}"/>
                </a:ext>
              </a:extLst>
            </p:cNvPr>
            <p:cNvSpPr/>
            <p:nvPr/>
          </p:nvSpPr>
          <p:spPr>
            <a:xfrm>
              <a:off x="3997972" y="3972005"/>
              <a:ext cx="138414" cy="161483"/>
            </a:xfrm>
            <a:custGeom>
              <a:avLst/>
              <a:gdLst>
                <a:gd name="connsiteX0" fmla="*/ 75724 w 138413"/>
                <a:gd name="connsiteY0" fmla="*/ 4325 h 161482"/>
                <a:gd name="connsiteX1" fmla="*/ 134954 w 138413"/>
                <a:gd name="connsiteY1" fmla="*/ 45792 h 161482"/>
                <a:gd name="connsiteX2" fmla="*/ 134954 w 138413"/>
                <a:gd name="connsiteY2" fmla="*/ 151390 h 161482"/>
                <a:gd name="connsiteX3" fmla="*/ 126649 w 138413"/>
                <a:gd name="connsiteY3" fmla="*/ 159695 h 161482"/>
                <a:gd name="connsiteX4" fmla="*/ 91122 w 138413"/>
                <a:gd name="connsiteY4" fmla="*/ 159695 h 161482"/>
                <a:gd name="connsiteX5" fmla="*/ 91122 w 138413"/>
                <a:gd name="connsiteY5" fmla="*/ 146603 h 161482"/>
                <a:gd name="connsiteX6" fmla="*/ 49598 w 138413"/>
                <a:gd name="connsiteY6" fmla="*/ 162463 h 161482"/>
                <a:gd name="connsiteX7" fmla="*/ 4325 w 138413"/>
                <a:gd name="connsiteY7" fmla="*/ 120881 h 161482"/>
                <a:gd name="connsiteX8" fmla="*/ 90834 w 138413"/>
                <a:gd name="connsiteY8" fmla="*/ 55423 h 161482"/>
                <a:gd name="connsiteX9" fmla="*/ 90834 w 138413"/>
                <a:gd name="connsiteY9" fmla="*/ 55423 h 161482"/>
                <a:gd name="connsiteX10" fmla="*/ 88124 w 138413"/>
                <a:gd name="connsiteY10" fmla="*/ 33738 h 161482"/>
                <a:gd name="connsiteX11" fmla="*/ 71629 w 138413"/>
                <a:gd name="connsiteY11" fmla="*/ 23934 h 161482"/>
                <a:gd name="connsiteX12" fmla="*/ 14937 w 138413"/>
                <a:gd name="connsiteY12" fmla="*/ 37833 h 161482"/>
                <a:gd name="connsiteX13" fmla="*/ 14937 w 138413"/>
                <a:gd name="connsiteY13" fmla="*/ 16725 h 161482"/>
                <a:gd name="connsiteX14" fmla="*/ 75724 w 138413"/>
                <a:gd name="connsiteY14" fmla="*/ 4325 h 161482"/>
                <a:gd name="connsiteX15" fmla="*/ 91122 w 138413"/>
                <a:gd name="connsiteY15" fmla="*/ 125438 h 161482"/>
                <a:gd name="connsiteX16" fmla="*/ 91122 w 138413"/>
                <a:gd name="connsiteY16" fmla="*/ 75782 h 161482"/>
                <a:gd name="connsiteX17" fmla="*/ 48445 w 138413"/>
                <a:gd name="connsiteY17" fmla="*/ 117421 h 161482"/>
                <a:gd name="connsiteX18" fmla="*/ 65055 w 138413"/>
                <a:gd name="connsiteY18" fmla="*/ 137895 h 161482"/>
                <a:gd name="connsiteX19" fmla="*/ 91122 w 138413"/>
                <a:gd name="connsiteY19" fmla="*/ 125149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75724" y="4325"/>
                  </a:moveTo>
                  <a:cubicBezTo>
                    <a:pt x="124111" y="4325"/>
                    <a:pt x="134954" y="26875"/>
                    <a:pt x="134954" y="45792"/>
                  </a:cubicBezTo>
                  <a:lnTo>
                    <a:pt x="134954" y="151390"/>
                  </a:lnTo>
                  <a:cubicBezTo>
                    <a:pt x="134954" y="155977"/>
                    <a:pt x="131235" y="159695"/>
                    <a:pt x="126649" y="159695"/>
                  </a:cubicBezTo>
                  <a:lnTo>
                    <a:pt x="91122" y="159695"/>
                  </a:lnTo>
                  <a:lnTo>
                    <a:pt x="91122" y="146603"/>
                  </a:lnTo>
                  <a:cubicBezTo>
                    <a:pt x="79789" y="156958"/>
                    <a:pt x="64949" y="162626"/>
                    <a:pt x="49598" y="162463"/>
                  </a:cubicBezTo>
                  <a:cubicBezTo>
                    <a:pt x="39506" y="162463"/>
                    <a:pt x="4325" y="158484"/>
                    <a:pt x="4325" y="120881"/>
                  </a:cubicBezTo>
                  <a:cubicBezTo>
                    <a:pt x="4325" y="80049"/>
                    <a:pt x="55308" y="64939"/>
                    <a:pt x="90834" y="55423"/>
                  </a:cubicBezTo>
                  <a:lnTo>
                    <a:pt x="90834" y="55423"/>
                  </a:lnTo>
                  <a:cubicBezTo>
                    <a:pt x="91163" y="48094"/>
                    <a:pt x="90247" y="40761"/>
                    <a:pt x="88124" y="33738"/>
                  </a:cubicBezTo>
                  <a:cubicBezTo>
                    <a:pt x="85990" y="26068"/>
                    <a:pt x="75897" y="23934"/>
                    <a:pt x="71629" y="23934"/>
                  </a:cubicBezTo>
                  <a:cubicBezTo>
                    <a:pt x="51997" y="24760"/>
                    <a:pt x="32725" y="29485"/>
                    <a:pt x="14937" y="37833"/>
                  </a:cubicBezTo>
                  <a:lnTo>
                    <a:pt x="14937" y="16725"/>
                  </a:lnTo>
                  <a:cubicBezTo>
                    <a:pt x="34404" y="9361"/>
                    <a:pt x="54928" y="5174"/>
                    <a:pt x="75724" y="4325"/>
                  </a:cubicBezTo>
                  <a:close/>
                  <a:moveTo>
                    <a:pt x="91122" y="125438"/>
                  </a:moveTo>
                  <a:cubicBezTo>
                    <a:pt x="91122" y="110328"/>
                    <a:pt x="91122" y="90488"/>
                    <a:pt x="91122" y="75782"/>
                  </a:cubicBezTo>
                  <a:cubicBezTo>
                    <a:pt x="61017" y="85471"/>
                    <a:pt x="48445" y="104041"/>
                    <a:pt x="48445" y="117421"/>
                  </a:cubicBezTo>
                  <a:cubicBezTo>
                    <a:pt x="48445" y="126879"/>
                    <a:pt x="54212" y="137895"/>
                    <a:pt x="65055" y="137895"/>
                  </a:cubicBezTo>
                  <a:cubicBezTo>
                    <a:pt x="75281" y="138055"/>
                    <a:pt x="84969" y="133319"/>
                    <a:pt x="91122" y="1251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79" name="フリーフォーム: 図形 78">
              <a:extLst>
                <a:ext uri="{FF2B5EF4-FFF2-40B4-BE49-F238E27FC236}">
                  <a16:creationId xmlns:a16="http://schemas.microsoft.com/office/drawing/2014/main" id="{991F5944-29BB-4124-A9A6-7560D5A99E80}"/>
                </a:ext>
              </a:extLst>
            </p:cNvPr>
            <p:cNvSpPr/>
            <p:nvPr/>
          </p:nvSpPr>
          <p:spPr>
            <a:xfrm>
              <a:off x="4643672" y="3912428"/>
              <a:ext cx="126879" cy="219155"/>
            </a:xfrm>
            <a:custGeom>
              <a:avLst/>
              <a:gdLst>
                <a:gd name="connsiteX0" fmla="*/ 95794 w 126879"/>
                <a:gd name="connsiteY0" fmla="*/ 24050 h 219155"/>
                <a:gd name="connsiteX1" fmla="*/ 125668 w 126879"/>
                <a:gd name="connsiteY1" fmla="*/ 28087 h 219155"/>
                <a:gd name="connsiteX2" fmla="*/ 125668 w 126879"/>
                <a:gd name="connsiteY2" fmla="*/ 8651 h 219155"/>
                <a:gd name="connsiteX3" fmla="*/ 91930 w 126879"/>
                <a:gd name="connsiteY3" fmla="*/ 4326 h 219155"/>
                <a:gd name="connsiteX4" fmla="*/ 32700 w 126879"/>
                <a:gd name="connsiteY4" fmla="*/ 47638 h 219155"/>
                <a:gd name="connsiteX5" fmla="*/ 32700 w 126879"/>
                <a:gd name="connsiteY5" fmla="*/ 67535 h 219155"/>
                <a:gd name="connsiteX6" fmla="*/ 4325 w 126879"/>
                <a:gd name="connsiteY6" fmla="*/ 67535 h 219155"/>
                <a:gd name="connsiteX7" fmla="*/ 4325 w 126879"/>
                <a:gd name="connsiteY7" fmla="*/ 86048 h 219155"/>
                <a:gd name="connsiteX8" fmla="*/ 32700 w 126879"/>
                <a:gd name="connsiteY8" fmla="*/ 86048 h 219155"/>
                <a:gd name="connsiteX9" fmla="*/ 32700 w 126879"/>
                <a:gd name="connsiteY9" fmla="*/ 219329 h 219155"/>
                <a:gd name="connsiteX10" fmla="*/ 67881 w 126879"/>
                <a:gd name="connsiteY10" fmla="*/ 219329 h 219155"/>
                <a:gd name="connsiteX11" fmla="*/ 76243 w 126879"/>
                <a:gd name="connsiteY11" fmla="*/ 211082 h 219155"/>
                <a:gd name="connsiteX12" fmla="*/ 76243 w 126879"/>
                <a:gd name="connsiteY12" fmla="*/ 211024 h 219155"/>
                <a:gd name="connsiteX13" fmla="*/ 76243 w 126879"/>
                <a:gd name="connsiteY13" fmla="*/ 85990 h 219155"/>
                <a:gd name="connsiteX14" fmla="*/ 112115 w 126879"/>
                <a:gd name="connsiteY14" fmla="*/ 85990 h 219155"/>
                <a:gd name="connsiteX15" fmla="*/ 112115 w 126879"/>
                <a:gd name="connsiteY15" fmla="*/ 67477 h 219155"/>
                <a:gd name="connsiteX16" fmla="*/ 76243 w 126879"/>
                <a:gd name="connsiteY16" fmla="*/ 67477 h 219155"/>
                <a:gd name="connsiteX17" fmla="*/ 76243 w 126879"/>
                <a:gd name="connsiteY17" fmla="*/ 57385 h 219155"/>
                <a:gd name="connsiteX18" fmla="*/ 79011 w 126879"/>
                <a:gd name="connsiteY18" fmla="*/ 35642 h 219155"/>
                <a:gd name="connsiteX19" fmla="*/ 95794 w 126879"/>
                <a:gd name="connsiteY19" fmla="*/ 24050 h 2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879" h="219155">
                  <a:moveTo>
                    <a:pt x="95794" y="24050"/>
                  </a:moveTo>
                  <a:cubicBezTo>
                    <a:pt x="105917" y="23516"/>
                    <a:pt x="116050" y="24886"/>
                    <a:pt x="125668" y="28087"/>
                  </a:cubicBezTo>
                  <a:lnTo>
                    <a:pt x="125668" y="8651"/>
                  </a:lnTo>
                  <a:cubicBezTo>
                    <a:pt x="114658" y="5748"/>
                    <a:pt x="103316" y="4294"/>
                    <a:pt x="91930" y="4326"/>
                  </a:cubicBezTo>
                  <a:cubicBezTo>
                    <a:pt x="73532" y="4326"/>
                    <a:pt x="32700" y="11593"/>
                    <a:pt x="32700" y="47638"/>
                  </a:cubicBezTo>
                  <a:lnTo>
                    <a:pt x="32700" y="67535"/>
                  </a:lnTo>
                  <a:lnTo>
                    <a:pt x="4325" y="67535"/>
                  </a:lnTo>
                  <a:lnTo>
                    <a:pt x="4325" y="86048"/>
                  </a:lnTo>
                  <a:lnTo>
                    <a:pt x="32700" y="86048"/>
                  </a:lnTo>
                  <a:lnTo>
                    <a:pt x="32700" y="219329"/>
                  </a:lnTo>
                  <a:lnTo>
                    <a:pt x="67881" y="219329"/>
                  </a:lnTo>
                  <a:cubicBezTo>
                    <a:pt x="72467" y="219361"/>
                    <a:pt x="76211" y="215669"/>
                    <a:pt x="76243" y="211082"/>
                  </a:cubicBezTo>
                  <a:cubicBezTo>
                    <a:pt x="76243" y="211063"/>
                    <a:pt x="76243" y="211043"/>
                    <a:pt x="76243" y="211024"/>
                  </a:cubicBezTo>
                  <a:lnTo>
                    <a:pt x="76243" y="85990"/>
                  </a:lnTo>
                  <a:lnTo>
                    <a:pt x="112115" y="85990"/>
                  </a:lnTo>
                  <a:lnTo>
                    <a:pt x="112115" y="67477"/>
                  </a:lnTo>
                  <a:lnTo>
                    <a:pt x="76243" y="67477"/>
                  </a:lnTo>
                  <a:lnTo>
                    <a:pt x="76243" y="57385"/>
                  </a:lnTo>
                  <a:cubicBezTo>
                    <a:pt x="75448" y="50020"/>
                    <a:pt x="76396" y="42572"/>
                    <a:pt x="79011" y="35642"/>
                  </a:cubicBezTo>
                  <a:cubicBezTo>
                    <a:pt x="82365" y="29258"/>
                    <a:pt x="88637" y="24926"/>
                    <a:pt x="95794" y="24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0" name="フリーフォーム: 図形 79">
              <a:extLst>
                <a:ext uri="{FF2B5EF4-FFF2-40B4-BE49-F238E27FC236}">
                  <a16:creationId xmlns:a16="http://schemas.microsoft.com/office/drawing/2014/main" id="{32C2910A-E79C-4D86-BD0E-D07C3DFEAFA5}"/>
                </a:ext>
              </a:extLst>
            </p:cNvPr>
            <p:cNvSpPr/>
            <p:nvPr/>
          </p:nvSpPr>
          <p:spPr>
            <a:xfrm>
              <a:off x="4404620" y="3972921"/>
              <a:ext cx="149948" cy="161483"/>
            </a:xfrm>
            <a:custGeom>
              <a:avLst/>
              <a:gdLst>
                <a:gd name="connsiteX0" fmla="*/ 78319 w 149948"/>
                <a:gd name="connsiteY0" fmla="*/ 162181 h 161482"/>
                <a:gd name="connsiteX1" fmla="*/ 4325 w 149948"/>
                <a:gd name="connsiteY1" fmla="*/ 87784 h 161482"/>
                <a:gd name="connsiteX2" fmla="*/ 79934 w 149948"/>
                <a:gd name="connsiteY2" fmla="*/ 4332 h 161482"/>
                <a:gd name="connsiteX3" fmla="*/ 146892 w 149948"/>
                <a:gd name="connsiteY3" fmla="*/ 79825 h 161482"/>
                <a:gd name="connsiteX4" fmla="*/ 47234 w 149948"/>
                <a:gd name="connsiteY4" fmla="*/ 79825 h 161482"/>
                <a:gd name="connsiteX5" fmla="*/ 85817 w 149948"/>
                <a:gd name="connsiteY5" fmla="*/ 132192 h 161482"/>
                <a:gd name="connsiteX6" fmla="*/ 127283 w 149948"/>
                <a:gd name="connsiteY6" fmla="*/ 100587 h 161482"/>
                <a:gd name="connsiteX7" fmla="*/ 149660 w 149948"/>
                <a:gd name="connsiteY7" fmla="*/ 100587 h 161482"/>
                <a:gd name="connsiteX8" fmla="*/ 131089 w 149948"/>
                <a:gd name="connsiteY8" fmla="*/ 137440 h 161482"/>
                <a:gd name="connsiteX9" fmla="*/ 78319 w 149948"/>
                <a:gd name="connsiteY9" fmla="*/ 162181 h 161482"/>
                <a:gd name="connsiteX10" fmla="*/ 96832 w 149948"/>
                <a:gd name="connsiteY10" fmla="*/ 64138 h 161482"/>
                <a:gd name="connsiteX11" fmla="*/ 70822 w 149948"/>
                <a:gd name="connsiteY11" fmla="*/ 23018 h 161482"/>
                <a:gd name="connsiteX12" fmla="*/ 47753 w 149948"/>
                <a:gd name="connsiteY12" fmla="*/ 641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8" h="161482">
                  <a:moveTo>
                    <a:pt x="78319" y="162181"/>
                  </a:moveTo>
                  <a:cubicBezTo>
                    <a:pt x="37622" y="161407"/>
                    <a:pt x="4878" y="128485"/>
                    <a:pt x="4325" y="87784"/>
                  </a:cubicBezTo>
                  <a:cubicBezTo>
                    <a:pt x="4325" y="35129"/>
                    <a:pt x="38006" y="3813"/>
                    <a:pt x="79934" y="4332"/>
                  </a:cubicBezTo>
                  <a:cubicBezTo>
                    <a:pt x="125322" y="4851"/>
                    <a:pt x="148564" y="36801"/>
                    <a:pt x="146892" y="79825"/>
                  </a:cubicBezTo>
                  <a:lnTo>
                    <a:pt x="47234" y="79825"/>
                  </a:lnTo>
                  <a:cubicBezTo>
                    <a:pt x="47234" y="100472"/>
                    <a:pt x="52136" y="132192"/>
                    <a:pt x="85817" y="132192"/>
                  </a:cubicBezTo>
                  <a:cubicBezTo>
                    <a:pt x="114307" y="131154"/>
                    <a:pt x="124688" y="107162"/>
                    <a:pt x="127283" y="100587"/>
                  </a:cubicBezTo>
                  <a:lnTo>
                    <a:pt x="149660" y="100587"/>
                  </a:lnTo>
                  <a:cubicBezTo>
                    <a:pt x="147750" y="114598"/>
                    <a:pt x="141214" y="127568"/>
                    <a:pt x="131089" y="137440"/>
                  </a:cubicBezTo>
                  <a:cubicBezTo>
                    <a:pt x="117429" y="152293"/>
                    <a:pt x="98475" y="161180"/>
                    <a:pt x="78319" y="162181"/>
                  </a:cubicBezTo>
                  <a:close/>
                  <a:moveTo>
                    <a:pt x="96832" y="64138"/>
                  </a:moveTo>
                  <a:cubicBezTo>
                    <a:pt x="96140" y="31842"/>
                    <a:pt x="84086" y="22902"/>
                    <a:pt x="70822" y="23018"/>
                  </a:cubicBezTo>
                  <a:cubicBezTo>
                    <a:pt x="50463" y="23018"/>
                    <a:pt x="47753" y="50873"/>
                    <a:pt x="47753" y="641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1" name="フリーフォーム: 図形 80">
              <a:extLst>
                <a:ext uri="{FF2B5EF4-FFF2-40B4-BE49-F238E27FC236}">
                  <a16:creationId xmlns:a16="http://schemas.microsoft.com/office/drawing/2014/main" id="{FB38CD4F-DCB3-46CA-8A6A-1D14B197F0A9}"/>
                </a:ext>
              </a:extLst>
            </p:cNvPr>
            <p:cNvSpPr/>
            <p:nvPr/>
          </p:nvSpPr>
          <p:spPr>
            <a:xfrm>
              <a:off x="4889876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98 w 167250"/>
                <a:gd name="connsiteY2" fmla="*/ 162290 h 161482"/>
                <a:gd name="connsiteX3" fmla="*/ 4358 w 167250"/>
                <a:gd name="connsiteY3" fmla="*/ 87349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67" y="162286"/>
                    <a:pt x="84033" y="162289"/>
                    <a:pt x="83798" y="162290"/>
                  </a:cubicBezTo>
                  <a:cubicBezTo>
                    <a:pt x="41167" y="163533"/>
                    <a:pt x="5600" y="129980"/>
                    <a:pt x="4358" y="87349"/>
                  </a:cubicBezTo>
                  <a:cubicBezTo>
                    <a:pt x="4336" y="86588"/>
                    <a:pt x="4325" y="85828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79" y="134146"/>
                    <a:pt x="76012" y="144066"/>
                    <a:pt x="88873" y="144066"/>
                  </a:cubicBezTo>
                  <a:cubicBezTo>
                    <a:pt x="101734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2" name="フリーフォーム: 図形 81">
              <a:extLst>
                <a:ext uri="{FF2B5EF4-FFF2-40B4-BE49-F238E27FC236}">
                  <a16:creationId xmlns:a16="http://schemas.microsoft.com/office/drawing/2014/main" id="{D2B9C5BA-1D63-4D04-A266-4DC78973CC7E}"/>
                </a:ext>
              </a:extLst>
            </p:cNvPr>
            <p:cNvSpPr/>
            <p:nvPr/>
          </p:nvSpPr>
          <p:spPr>
            <a:xfrm>
              <a:off x="5826131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22" y="134146"/>
                    <a:pt x="75955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3" name="フリーフォーム: 図形 82">
              <a:extLst>
                <a:ext uri="{FF2B5EF4-FFF2-40B4-BE49-F238E27FC236}">
                  <a16:creationId xmlns:a16="http://schemas.microsoft.com/office/drawing/2014/main" id="{943FEDB7-B815-4C04-914E-7CAE5E7029AD}"/>
                </a:ext>
              </a:extLst>
            </p:cNvPr>
            <p:cNvSpPr/>
            <p:nvPr/>
          </p:nvSpPr>
          <p:spPr>
            <a:xfrm>
              <a:off x="6516182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0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7" y="25491"/>
                    <a:pt x="44292" y="48099"/>
                    <a:pt x="53750" y="100062"/>
                  </a:cubicBezTo>
                  <a:cubicBezTo>
                    <a:pt x="59921" y="134146"/>
                    <a:pt x="75954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4" name="フリーフォーム: 図形 83">
              <a:extLst>
                <a:ext uri="{FF2B5EF4-FFF2-40B4-BE49-F238E27FC236}">
                  <a16:creationId xmlns:a16="http://schemas.microsoft.com/office/drawing/2014/main" id="{D85EA428-1DA7-4EB4-8EB6-3485C9E11465}"/>
                </a:ext>
              </a:extLst>
            </p:cNvPr>
            <p:cNvSpPr/>
            <p:nvPr/>
          </p:nvSpPr>
          <p:spPr>
            <a:xfrm>
              <a:off x="6440977" y="3913640"/>
              <a:ext cx="51905" cy="51905"/>
            </a:xfrm>
            <a:custGeom>
              <a:avLst/>
              <a:gdLst>
                <a:gd name="connsiteX0" fmla="*/ 52078 w 51905"/>
                <a:gd name="connsiteY0" fmla="*/ 28202 h 51905"/>
                <a:gd name="connsiteX1" fmla="*/ 28202 w 51905"/>
                <a:gd name="connsiteY1" fmla="*/ 52078 h 51905"/>
                <a:gd name="connsiteX2" fmla="*/ 4325 w 51905"/>
                <a:gd name="connsiteY2" fmla="*/ 28202 h 51905"/>
                <a:gd name="connsiteX3" fmla="*/ 28202 w 51905"/>
                <a:gd name="connsiteY3" fmla="*/ 4325 h 51905"/>
                <a:gd name="connsiteX4" fmla="*/ 52078 w 51905"/>
                <a:gd name="connsiteY4" fmla="*/ 28202 h 5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05" h="51905">
                  <a:moveTo>
                    <a:pt x="52078" y="28202"/>
                  </a:moveTo>
                  <a:cubicBezTo>
                    <a:pt x="52078" y="41388"/>
                    <a:pt x="41389" y="52078"/>
                    <a:pt x="28202" y="52078"/>
                  </a:cubicBezTo>
                  <a:cubicBezTo>
                    <a:pt x="15015" y="52078"/>
                    <a:pt x="4325" y="41388"/>
                    <a:pt x="4325" y="28202"/>
                  </a:cubicBezTo>
                  <a:cubicBezTo>
                    <a:pt x="4325" y="15015"/>
                    <a:pt x="15015" y="4325"/>
                    <a:pt x="28202" y="4325"/>
                  </a:cubicBezTo>
                  <a:cubicBezTo>
                    <a:pt x="41389" y="4325"/>
                    <a:pt x="52078" y="15015"/>
                    <a:pt x="52078" y="2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5" name="フリーフォーム: 図形 84">
              <a:extLst>
                <a:ext uri="{FF2B5EF4-FFF2-40B4-BE49-F238E27FC236}">
                  <a16:creationId xmlns:a16="http://schemas.microsoft.com/office/drawing/2014/main" id="{B31E4A08-B394-4F75-B68E-15520D08CD71}"/>
                </a:ext>
              </a:extLst>
            </p:cNvPr>
            <p:cNvSpPr/>
            <p:nvPr/>
          </p:nvSpPr>
          <p:spPr>
            <a:xfrm>
              <a:off x="4246021" y="3975580"/>
              <a:ext cx="138414" cy="161483"/>
            </a:xfrm>
            <a:custGeom>
              <a:avLst/>
              <a:gdLst>
                <a:gd name="connsiteX0" fmla="*/ 48099 w 138413"/>
                <a:gd name="connsiteY0" fmla="*/ 4326 h 161482"/>
                <a:gd name="connsiteX1" fmla="*/ 48099 w 138413"/>
                <a:gd name="connsiteY1" fmla="*/ 111308 h 161482"/>
                <a:gd name="connsiteX2" fmla="*/ 69149 w 138413"/>
                <a:gd name="connsiteY2" fmla="*/ 132647 h 161482"/>
                <a:gd name="connsiteX3" fmla="*/ 92218 w 138413"/>
                <a:gd name="connsiteY3" fmla="*/ 113846 h 161482"/>
                <a:gd name="connsiteX4" fmla="*/ 92218 w 138413"/>
                <a:gd name="connsiteY4" fmla="*/ 12630 h 161482"/>
                <a:gd name="connsiteX5" fmla="*/ 100523 w 138413"/>
                <a:gd name="connsiteY5" fmla="*/ 4326 h 161482"/>
                <a:gd name="connsiteX6" fmla="*/ 135876 w 138413"/>
                <a:gd name="connsiteY6" fmla="*/ 4326 h 161482"/>
                <a:gd name="connsiteX7" fmla="*/ 135876 w 138413"/>
                <a:gd name="connsiteY7" fmla="*/ 147815 h 161482"/>
                <a:gd name="connsiteX8" fmla="*/ 127687 w 138413"/>
                <a:gd name="connsiteY8" fmla="*/ 156120 h 161482"/>
                <a:gd name="connsiteX9" fmla="*/ 127572 w 138413"/>
                <a:gd name="connsiteY9" fmla="*/ 156120 h 161482"/>
                <a:gd name="connsiteX10" fmla="*/ 92218 w 138413"/>
                <a:gd name="connsiteY10" fmla="*/ 156120 h 161482"/>
                <a:gd name="connsiteX11" fmla="*/ 92218 w 138413"/>
                <a:gd name="connsiteY11" fmla="*/ 141990 h 161482"/>
                <a:gd name="connsiteX12" fmla="*/ 73936 w 138413"/>
                <a:gd name="connsiteY12" fmla="*/ 154389 h 161482"/>
                <a:gd name="connsiteX13" fmla="*/ 54962 w 138413"/>
                <a:gd name="connsiteY13" fmla="*/ 158946 h 161482"/>
                <a:gd name="connsiteX14" fmla="*/ 4348 w 138413"/>
                <a:gd name="connsiteY14" fmla="*/ 112048 h 161482"/>
                <a:gd name="connsiteX15" fmla="*/ 4326 w 138413"/>
                <a:gd name="connsiteY15" fmla="*/ 111308 h 161482"/>
                <a:gd name="connsiteX16" fmla="*/ 4326 w 138413"/>
                <a:gd name="connsiteY16" fmla="*/ 12630 h 161482"/>
                <a:gd name="connsiteX17" fmla="*/ 12515 w 138413"/>
                <a:gd name="connsiteY17" fmla="*/ 4326 h 161482"/>
                <a:gd name="connsiteX18" fmla="*/ 12630 w 138413"/>
                <a:gd name="connsiteY18" fmla="*/ 4326 h 161482"/>
                <a:gd name="connsiteX19" fmla="*/ 47868 w 138413"/>
                <a:gd name="connsiteY19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48099" y="4326"/>
                  </a:moveTo>
                  <a:lnTo>
                    <a:pt x="48099" y="111308"/>
                  </a:lnTo>
                  <a:cubicBezTo>
                    <a:pt x="48067" y="122994"/>
                    <a:pt x="57464" y="132520"/>
                    <a:pt x="69149" y="132647"/>
                  </a:cubicBezTo>
                  <a:cubicBezTo>
                    <a:pt x="76647" y="132647"/>
                    <a:pt x="86451" y="123592"/>
                    <a:pt x="92218" y="113846"/>
                  </a:cubicBezTo>
                  <a:lnTo>
                    <a:pt x="92218" y="12630"/>
                  </a:lnTo>
                  <a:cubicBezTo>
                    <a:pt x="92218" y="8044"/>
                    <a:pt x="95937" y="4326"/>
                    <a:pt x="100523" y="4326"/>
                  </a:cubicBezTo>
                  <a:lnTo>
                    <a:pt x="135876" y="4326"/>
                  </a:lnTo>
                  <a:lnTo>
                    <a:pt x="135876" y="147815"/>
                  </a:lnTo>
                  <a:cubicBezTo>
                    <a:pt x="135908" y="152369"/>
                    <a:pt x="132242" y="156088"/>
                    <a:pt x="127687" y="156120"/>
                  </a:cubicBezTo>
                  <a:cubicBezTo>
                    <a:pt x="127649" y="156120"/>
                    <a:pt x="127610" y="156120"/>
                    <a:pt x="127572" y="156120"/>
                  </a:cubicBezTo>
                  <a:lnTo>
                    <a:pt x="92218" y="156120"/>
                  </a:lnTo>
                  <a:lnTo>
                    <a:pt x="92218" y="141990"/>
                  </a:lnTo>
                  <a:cubicBezTo>
                    <a:pt x="86770" y="147003"/>
                    <a:pt x="80609" y="151182"/>
                    <a:pt x="73936" y="154389"/>
                  </a:cubicBezTo>
                  <a:cubicBezTo>
                    <a:pt x="68030" y="157303"/>
                    <a:pt x="61547" y="158860"/>
                    <a:pt x="54962" y="158946"/>
                  </a:cubicBezTo>
                  <a:cubicBezTo>
                    <a:pt x="28035" y="159972"/>
                    <a:pt x="5375" y="138975"/>
                    <a:pt x="4348" y="112048"/>
                  </a:cubicBezTo>
                  <a:cubicBezTo>
                    <a:pt x="4339" y="111802"/>
                    <a:pt x="4331" y="111555"/>
                    <a:pt x="4326" y="111308"/>
                  </a:cubicBezTo>
                  <a:lnTo>
                    <a:pt x="4326" y="12630"/>
                  </a:lnTo>
                  <a:cubicBezTo>
                    <a:pt x="4294" y="8076"/>
                    <a:pt x="7960" y="4358"/>
                    <a:pt x="12515" y="4326"/>
                  </a:cubicBezTo>
                  <a:cubicBezTo>
                    <a:pt x="12553" y="4325"/>
                    <a:pt x="12592" y="4325"/>
                    <a:pt x="12630" y="4326"/>
                  </a:cubicBezTo>
                  <a:lnTo>
                    <a:pt x="47868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6" name="フリーフォーム: 図形 85">
              <a:extLst>
                <a:ext uri="{FF2B5EF4-FFF2-40B4-BE49-F238E27FC236}">
                  <a16:creationId xmlns:a16="http://schemas.microsoft.com/office/drawing/2014/main" id="{F9722719-A3FE-4314-9A83-BC33803DE1F8}"/>
                </a:ext>
              </a:extLst>
            </p:cNvPr>
            <p:cNvSpPr/>
            <p:nvPr/>
          </p:nvSpPr>
          <p:spPr>
            <a:xfrm>
              <a:off x="6702175" y="3972407"/>
              <a:ext cx="138414" cy="161483"/>
            </a:xfrm>
            <a:custGeom>
              <a:avLst/>
              <a:gdLst>
                <a:gd name="connsiteX0" fmla="*/ 48157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4 w 138413"/>
                <a:gd name="connsiteY4" fmla="*/ 159120 h 161482"/>
                <a:gd name="connsiteX5" fmla="*/ 136569 w 138413"/>
                <a:gd name="connsiteY5" fmla="*/ 150815 h 161482"/>
                <a:gd name="connsiteX6" fmla="*/ 136569 w 138413"/>
                <a:gd name="connsiteY6" fmla="*/ 50465 h 161482"/>
                <a:gd name="connsiteX7" fmla="*/ 92738 w 138413"/>
                <a:gd name="connsiteY7" fmla="*/ 4327 h 161482"/>
                <a:gd name="connsiteX8" fmla="*/ 48157 w 138413"/>
                <a:gd name="connsiteY8" fmla="*/ 19321 h 161482"/>
                <a:gd name="connsiteX9" fmla="*/ 48157 w 138413"/>
                <a:gd name="connsiteY9" fmla="*/ 7499 h 161482"/>
                <a:gd name="connsiteX10" fmla="*/ 12631 w 138413"/>
                <a:gd name="connsiteY10" fmla="*/ 7499 h 161482"/>
                <a:gd name="connsiteX11" fmla="*/ 4326 w 138413"/>
                <a:gd name="connsiteY11" fmla="*/ 15688 h 161482"/>
                <a:gd name="connsiteX12" fmla="*/ 4326 w 138413"/>
                <a:gd name="connsiteY12" fmla="*/ 15803 h 161482"/>
                <a:gd name="connsiteX13" fmla="*/ 4326 w 138413"/>
                <a:gd name="connsiteY13" fmla="*/ 159293 h 161482"/>
                <a:gd name="connsiteX14" fmla="*/ 39794 w 138413"/>
                <a:gd name="connsiteY14" fmla="*/ 159293 h 161482"/>
                <a:gd name="connsiteX15" fmla="*/ 48157 w 138413"/>
                <a:gd name="connsiteY15" fmla="*/ 151046 h 161482"/>
                <a:gd name="connsiteX16" fmla="*/ 48157 w 138413"/>
                <a:gd name="connsiteY16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413" h="161482">
                  <a:moveTo>
                    <a:pt x="48157" y="48100"/>
                  </a:moveTo>
                  <a:cubicBezTo>
                    <a:pt x="49541" y="46658"/>
                    <a:pt x="64709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4" y="159120"/>
                  </a:lnTo>
                  <a:cubicBezTo>
                    <a:pt x="132850" y="159120"/>
                    <a:pt x="136569" y="155401"/>
                    <a:pt x="136569" y="150815"/>
                  </a:cubicBezTo>
                  <a:lnTo>
                    <a:pt x="136569" y="50465"/>
                  </a:lnTo>
                  <a:cubicBezTo>
                    <a:pt x="136808" y="25775"/>
                    <a:pt x="117407" y="5353"/>
                    <a:pt x="92738" y="4327"/>
                  </a:cubicBezTo>
                  <a:cubicBezTo>
                    <a:pt x="76625" y="4236"/>
                    <a:pt x="60940" y="9511"/>
                    <a:pt x="48157" y="19321"/>
                  </a:cubicBezTo>
                  <a:lnTo>
                    <a:pt x="48157" y="7499"/>
                  </a:lnTo>
                  <a:lnTo>
                    <a:pt x="12631" y="7499"/>
                  </a:lnTo>
                  <a:cubicBezTo>
                    <a:pt x="8076" y="7467"/>
                    <a:pt x="4358" y="11133"/>
                    <a:pt x="4326" y="15688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3"/>
                  </a:lnTo>
                  <a:lnTo>
                    <a:pt x="39794" y="159293"/>
                  </a:lnTo>
                  <a:cubicBezTo>
                    <a:pt x="44381" y="159324"/>
                    <a:pt x="48125" y="155632"/>
                    <a:pt x="48157" y="151046"/>
                  </a:cubicBezTo>
                  <a:cubicBezTo>
                    <a:pt x="48157" y="151026"/>
                    <a:pt x="48157" y="151007"/>
                    <a:pt x="48157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7" name="フリーフォーム: 図形 86">
              <a:extLst>
                <a:ext uri="{FF2B5EF4-FFF2-40B4-BE49-F238E27FC236}">
                  <a16:creationId xmlns:a16="http://schemas.microsoft.com/office/drawing/2014/main" id="{D22BD5E1-D47F-49C9-9500-3C2FC9C85542}"/>
                </a:ext>
              </a:extLst>
            </p:cNvPr>
            <p:cNvSpPr/>
            <p:nvPr/>
          </p:nvSpPr>
          <p:spPr>
            <a:xfrm>
              <a:off x="5667070" y="3972407"/>
              <a:ext cx="138414" cy="161483"/>
            </a:xfrm>
            <a:custGeom>
              <a:avLst/>
              <a:gdLst>
                <a:gd name="connsiteX0" fmla="*/ 48156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3 w 138413"/>
                <a:gd name="connsiteY4" fmla="*/ 159120 h 161482"/>
                <a:gd name="connsiteX5" fmla="*/ 136568 w 138413"/>
                <a:gd name="connsiteY5" fmla="*/ 150815 h 161482"/>
                <a:gd name="connsiteX6" fmla="*/ 136568 w 138413"/>
                <a:gd name="connsiteY6" fmla="*/ 50465 h 161482"/>
                <a:gd name="connsiteX7" fmla="*/ 92737 w 138413"/>
                <a:gd name="connsiteY7" fmla="*/ 4327 h 161482"/>
                <a:gd name="connsiteX8" fmla="*/ 48156 w 138413"/>
                <a:gd name="connsiteY8" fmla="*/ 19321 h 161482"/>
                <a:gd name="connsiteX9" fmla="*/ 48156 w 138413"/>
                <a:gd name="connsiteY9" fmla="*/ 7499 h 161482"/>
                <a:gd name="connsiteX10" fmla="*/ 12630 w 138413"/>
                <a:gd name="connsiteY10" fmla="*/ 7499 h 161482"/>
                <a:gd name="connsiteX11" fmla="*/ 4325 w 138413"/>
                <a:gd name="connsiteY11" fmla="*/ 15803 h 161482"/>
                <a:gd name="connsiteX12" fmla="*/ 4325 w 138413"/>
                <a:gd name="connsiteY12" fmla="*/ 159293 h 161482"/>
                <a:gd name="connsiteX13" fmla="*/ 39794 w 138413"/>
                <a:gd name="connsiteY13" fmla="*/ 159293 h 161482"/>
                <a:gd name="connsiteX14" fmla="*/ 48156 w 138413"/>
                <a:gd name="connsiteY14" fmla="*/ 151046 h 161482"/>
                <a:gd name="connsiteX15" fmla="*/ 48156 w 138413"/>
                <a:gd name="connsiteY15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413" h="161482">
                  <a:moveTo>
                    <a:pt x="48156" y="48100"/>
                  </a:moveTo>
                  <a:cubicBezTo>
                    <a:pt x="49598" y="46658"/>
                    <a:pt x="64708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3" y="159120"/>
                  </a:lnTo>
                  <a:cubicBezTo>
                    <a:pt x="132850" y="159120"/>
                    <a:pt x="136568" y="155401"/>
                    <a:pt x="136568" y="150815"/>
                  </a:cubicBezTo>
                  <a:lnTo>
                    <a:pt x="136568" y="50465"/>
                  </a:lnTo>
                  <a:cubicBezTo>
                    <a:pt x="136808" y="25775"/>
                    <a:pt x="117407" y="5353"/>
                    <a:pt x="92737" y="4327"/>
                  </a:cubicBezTo>
                  <a:cubicBezTo>
                    <a:pt x="76624" y="4236"/>
                    <a:pt x="60939" y="9511"/>
                    <a:pt x="48156" y="19321"/>
                  </a:cubicBezTo>
                  <a:lnTo>
                    <a:pt x="48156" y="7499"/>
                  </a:lnTo>
                  <a:lnTo>
                    <a:pt x="12630" y="7499"/>
                  </a:lnTo>
                  <a:cubicBezTo>
                    <a:pt x="8044" y="7499"/>
                    <a:pt x="4325" y="11217"/>
                    <a:pt x="4325" y="15803"/>
                  </a:cubicBezTo>
                  <a:lnTo>
                    <a:pt x="4325" y="159293"/>
                  </a:lnTo>
                  <a:lnTo>
                    <a:pt x="39794" y="159293"/>
                  </a:lnTo>
                  <a:cubicBezTo>
                    <a:pt x="44380" y="159324"/>
                    <a:pt x="48124" y="155632"/>
                    <a:pt x="48156" y="151046"/>
                  </a:cubicBezTo>
                  <a:cubicBezTo>
                    <a:pt x="48156" y="151026"/>
                    <a:pt x="48156" y="151007"/>
                    <a:pt x="48156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8" name="フリーフォーム: 図形 87">
              <a:extLst>
                <a:ext uri="{FF2B5EF4-FFF2-40B4-BE49-F238E27FC236}">
                  <a16:creationId xmlns:a16="http://schemas.microsoft.com/office/drawing/2014/main" id="{12953726-7719-4926-85C8-F9C02E1E221C}"/>
                </a:ext>
              </a:extLst>
            </p:cNvPr>
            <p:cNvSpPr/>
            <p:nvPr/>
          </p:nvSpPr>
          <p:spPr>
            <a:xfrm>
              <a:off x="5501550" y="3972407"/>
              <a:ext cx="138414" cy="161483"/>
            </a:xfrm>
            <a:custGeom>
              <a:avLst/>
              <a:gdLst>
                <a:gd name="connsiteX0" fmla="*/ 47868 w 138413"/>
                <a:gd name="connsiteY0" fmla="*/ 48100 h 161482"/>
                <a:gd name="connsiteX1" fmla="*/ 78320 w 138413"/>
                <a:gd name="connsiteY1" fmla="*/ 31259 h 161482"/>
                <a:gd name="connsiteX2" fmla="*/ 92795 w 138413"/>
                <a:gd name="connsiteY2" fmla="*/ 55309 h 161482"/>
                <a:gd name="connsiteX3" fmla="*/ 92795 w 138413"/>
                <a:gd name="connsiteY3" fmla="*/ 159119 h 161482"/>
                <a:gd name="connsiteX4" fmla="*/ 127975 w 138413"/>
                <a:gd name="connsiteY4" fmla="*/ 159119 h 161482"/>
                <a:gd name="connsiteX5" fmla="*/ 136338 w 138413"/>
                <a:gd name="connsiteY5" fmla="*/ 150872 h 161482"/>
                <a:gd name="connsiteX6" fmla="*/ 136338 w 138413"/>
                <a:gd name="connsiteY6" fmla="*/ 150814 h 161482"/>
                <a:gd name="connsiteX7" fmla="*/ 136338 w 138413"/>
                <a:gd name="connsiteY7" fmla="*/ 50464 h 161482"/>
                <a:gd name="connsiteX8" fmla="*/ 92507 w 138413"/>
                <a:gd name="connsiteY8" fmla="*/ 4326 h 161482"/>
                <a:gd name="connsiteX9" fmla="*/ 47869 w 138413"/>
                <a:gd name="connsiteY9" fmla="*/ 19321 h 161482"/>
                <a:gd name="connsiteX10" fmla="*/ 47868 w 138413"/>
                <a:gd name="connsiteY10" fmla="*/ 7498 h 161482"/>
                <a:gd name="connsiteX11" fmla="*/ 12631 w 138413"/>
                <a:gd name="connsiteY11" fmla="*/ 7498 h 161482"/>
                <a:gd name="connsiteX12" fmla="*/ 4326 w 138413"/>
                <a:gd name="connsiteY12" fmla="*/ 15687 h 161482"/>
                <a:gd name="connsiteX13" fmla="*/ 4326 w 138413"/>
                <a:gd name="connsiteY13" fmla="*/ 15803 h 161482"/>
                <a:gd name="connsiteX14" fmla="*/ 4326 w 138413"/>
                <a:gd name="connsiteY14" fmla="*/ 159292 h 161482"/>
                <a:gd name="connsiteX15" fmla="*/ 39794 w 138413"/>
                <a:gd name="connsiteY15" fmla="*/ 159292 h 161482"/>
                <a:gd name="connsiteX16" fmla="*/ 48099 w 138413"/>
                <a:gd name="connsiteY16" fmla="*/ 151103 h 161482"/>
                <a:gd name="connsiteX17" fmla="*/ 48099 w 138413"/>
                <a:gd name="connsiteY17" fmla="*/ 150987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413" h="161482">
                  <a:moveTo>
                    <a:pt x="47868" y="48100"/>
                  </a:moveTo>
                  <a:cubicBezTo>
                    <a:pt x="49310" y="46658"/>
                    <a:pt x="64478" y="31894"/>
                    <a:pt x="78320" y="31259"/>
                  </a:cubicBezTo>
                  <a:cubicBezTo>
                    <a:pt x="87086" y="31259"/>
                    <a:pt x="92795" y="41467"/>
                    <a:pt x="92795" y="55309"/>
                  </a:cubicBezTo>
                  <a:lnTo>
                    <a:pt x="92795" y="159119"/>
                  </a:lnTo>
                  <a:lnTo>
                    <a:pt x="127975" y="159119"/>
                  </a:lnTo>
                  <a:cubicBezTo>
                    <a:pt x="132562" y="159151"/>
                    <a:pt x="136306" y="155459"/>
                    <a:pt x="136338" y="150872"/>
                  </a:cubicBezTo>
                  <a:cubicBezTo>
                    <a:pt x="136338" y="150853"/>
                    <a:pt x="136338" y="150834"/>
                    <a:pt x="136338" y="150814"/>
                  </a:cubicBezTo>
                  <a:lnTo>
                    <a:pt x="136338" y="50464"/>
                  </a:lnTo>
                  <a:cubicBezTo>
                    <a:pt x="136577" y="25775"/>
                    <a:pt x="117176" y="5353"/>
                    <a:pt x="92507" y="4326"/>
                  </a:cubicBezTo>
                  <a:cubicBezTo>
                    <a:pt x="76378" y="4249"/>
                    <a:pt x="60679" y="9522"/>
                    <a:pt x="47869" y="19321"/>
                  </a:cubicBezTo>
                  <a:lnTo>
                    <a:pt x="47868" y="7498"/>
                  </a:lnTo>
                  <a:lnTo>
                    <a:pt x="12631" y="7498"/>
                  </a:lnTo>
                  <a:cubicBezTo>
                    <a:pt x="8076" y="7466"/>
                    <a:pt x="4358" y="11133"/>
                    <a:pt x="4326" y="15687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2"/>
                  </a:lnTo>
                  <a:lnTo>
                    <a:pt x="39794" y="159292"/>
                  </a:lnTo>
                  <a:cubicBezTo>
                    <a:pt x="44349" y="159324"/>
                    <a:pt x="48067" y="155658"/>
                    <a:pt x="48099" y="151103"/>
                  </a:cubicBezTo>
                  <a:cubicBezTo>
                    <a:pt x="48099" y="151065"/>
                    <a:pt x="48099" y="151026"/>
                    <a:pt x="48099" y="1509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89" name="フリーフォーム: 図形 88">
              <a:extLst>
                <a:ext uri="{FF2B5EF4-FFF2-40B4-BE49-F238E27FC236}">
                  <a16:creationId xmlns:a16="http://schemas.microsoft.com/office/drawing/2014/main" id="{86B21B39-AFA7-4631-9927-FDFE7BA25647}"/>
                </a:ext>
              </a:extLst>
            </p:cNvPr>
            <p:cNvSpPr/>
            <p:nvPr/>
          </p:nvSpPr>
          <p:spPr>
            <a:xfrm>
              <a:off x="5075985" y="3972465"/>
              <a:ext cx="224923" cy="161483"/>
            </a:xfrm>
            <a:custGeom>
              <a:avLst/>
              <a:gdLst>
                <a:gd name="connsiteX0" fmla="*/ 181495 w 224922"/>
                <a:gd name="connsiteY0" fmla="*/ 4326 h 161482"/>
                <a:gd name="connsiteX1" fmla="*/ 130051 w 224922"/>
                <a:gd name="connsiteY1" fmla="*/ 23358 h 161482"/>
                <a:gd name="connsiteX2" fmla="*/ 92795 w 224922"/>
                <a:gd name="connsiteY2" fmla="*/ 4326 h 161482"/>
                <a:gd name="connsiteX3" fmla="*/ 48156 w 224922"/>
                <a:gd name="connsiteY3" fmla="*/ 19321 h 161482"/>
                <a:gd name="connsiteX4" fmla="*/ 48156 w 224922"/>
                <a:gd name="connsiteY4" fmla="*/ 7441 h 161482"/>
                <a:gd name="connsiteX5" fmla="*/ 12630 w 224922"/>
                <a:gd name="connsiteY5" fmla="*/ 7441 h 161482"/>
                <a:gd name="connsiteX6" fmla="*/ 4325 w 224922"/>
                <a:gd name="connsiteY6" fmla="*/ 15745 h 161482"/>
                <a:gd name="connsiteX7" fmla="*/ 4325 w 224922"/>
                <a:gd name="connsiteY7" fmla="*/ 159235 h 161482"/>
                <a:gd name="connsiteX8" fmla="*/ 39852 w 224922"/>
                <a:gd name="connsiteY8" fmla="*/ 159235 h 161482"/>
                <a:gd name="connsiteX9" fmla="*/ 48156 w 224922"/>
                <a:gd name="connsiteY9" fmla="*/ 150930 h 161482"/>
                <a:gd name="connsiteX10" fmla="*/ 48156 w 224922"/>
                <a:gd name="connsiteY10" fmla="*/ 48042 h 161482"/>
                <a:gd name="connsiteX11" fmla="*/ 78550 w 224922"/>
                <a:gd name="connsiteY11" fmla="*/ 31202 h 161482"/>
                <a:gd name="connsiteX12" fmla="*/ 93026 w 224922"/>
                <a:gd name="connsiteY12" fmla="*/ 55251 h 161482"/>
                <a:gd name="connsiteX13" fmla="*/ 93026 w 224922"/>
                <a:gd name="connsiteY13" fmla="*/ 159062 h 161482"/>
                <a:gd name="connsiteX14" fmla="*/ 128552 w 224922"/>
                <a:gd name="connsiteY14" fmla="*/ 159062 h 161482"/>
                <a:gd name="connsiteX15" fmla="*/ 136857 w 224922"/>
                <a:gd name="connsiteY15" fmla="*/ 150757 h 161482"/>
                <a:gd name="connsiteX16" fmla="*/ 136857 w 224922"/>
                <a:gd name="connsiteY16" fmla="*/ 48042 h 161482"/>
                <a:gd name="connsiteX17" fmla="*/ 167250 w 224922"/>
                <a:gd name="connsiteY17" fmla="*/ 31202 h 161482"/>
                <a:gd name="connsiteX18" fmla="*/ 181726 w 224922"/>
                <a:gd name="connsiteY18" fmla="*/ 55251 h 161482"/>
                <a:gd name="connsiteX19" fmla="*/ 181726 w 224922"/>
                <a:gd name="connsiteY19" fmla="*/ 159062 h 161482"/>
                <a:gd name="connsiteX20" fmla="*/ 216964 w 224922"/>
                <a:gd name="connsiteY20" fmla="*/ 159062 h 161482"/>
                <a:gd name="connsiteX21" fmla="*/ 225269 w 224922"/>
                <a:gd name="connsiteY21" fmla="*/ 150872 h 161482"/>
                <a:gd name="connsiteX22" fmla="*/ 225269 w 224922"/>
                <a:gd name="connsiteY22" fmla="*/ 150757 h 161482"/>
                <a:gd name="connsiteX23" fmla="*/ 225269 w 224922"/>
                <a:gd name="connsiteY23" fmla="*/ 50407 h 161482"/>
                <a:gd name="connsiteX24" fmla="*/ 181495 w 224922"/>
                <a:gd name="connsiteY24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922" h="161482">
                  <a:moveTo>
                    <a:pt x="181495" y="4326"/>
                  </a:moveTo>
                  <a:cubicBezTo>
                    <a:pt x="162688" y="4665"/>
                    <a:pt x="144551" y="11375"/>
                    <a:pt x="130051" y="23358"/>
                  </a:cubicBezTo>
                  <a:cubicBezTo>
                    <a:pt x="121432" y="11373"/>
                    <a:pt x="107557" y="4285"/>
                    <a:pt x="92795" y="4326"/>
                  </a:cubicBezTo>
                  <a:cubicBezTo>
                    <a:pt x="76666" y="4249"/>
                    <a:pt x="60967" y="9522"/>
                    <a:pt x="48156" y="19321"/>
                  </a:cubicBezTo>
                  <a:lnTo>
                    <a:pt x="48156" y="7441"/>
                  </a:lnTo>
                  <a:lnTo>
                    <a:pt x="12630" y="7441"/>
                  </a:lnTo>
                  <a:cubicBezTo>
                    <a:pt x="8044" y="7441"/>
                    <a:pt x="4325" y="11159"/>
                    <a:pt x="4325" y="15745"/>
                  </a:cubicBezTo>
                  <a:lnTo>
                    <a:pt x="4325" y="159235"/>
                  </a:lnTo>
                  <a:lnTo>
                    <a:pt x="39852" y="159235"/>
                  </a:lnTo>
                  <a:cubicBezTo>
                    <a:pt x="44438" y="159235"/>
                    <a:pt x="48156" y="155516"/>
                    <a:pt x="48156" y="150930"/>
                  </a:cubicBezTo>
                  <a:lnTo>
                    <a:pt x="48156" y="48042"/>
                  </a:lnTo>
                  <a:cubicBezTo>
                    <a:pt x="49598" y="46600"/>
                    <a:pt x="64766" y="31836"/>
                    <a:pt x="78550" y="31202"/>
                  </a:cubicBezTo>
                  <a:cubicBezTo>
                    <a:pt x="87374" y="31202"/>
                    <a:pt x="93026" y="41410"/>
                    <a:pt x="93026" y="55251"/>
                  </a:cubicBezTo>
                  <a:lnTo>
                    <a:pt x="93026" y="159062"/>
                  </a:lnTo>
                  <a:lnTo>
                    <a:pt x="128552" y="159062"/>
                  </a:lnTo>
                  <a:cubicBezTo>
                    <a:pt x="133138" y="159062"/>
                    <a:pt x="136857" y="155343"/>
                    <a:pt x="136857" y="150757"/>
                  </a:cubicBezTo>
                  <a:lnTo>
                    <a:pt x="136857" y="48042"/>
                  </a:lnTo>
                  <a:cubicBezTo>
                    <a:pt x="138299" y="46600"/>
                    <a:pt x="153409" y="31836"/>
                    <a:pt x="167250" y="31202"/>
                  </a:cubicBezTo>
                  <a:cubicBezTo>
                    <a:pt x="176074" y="31202"/>
                    <a:pt x="181726" y="41410"/>
                    <a:pt x="181726" y="55251"/>
                  </a:cubicBezTo>
                  <a:lnTo>
                    <a:pt x="181726" y="159062"/>
                  </a:lnTo>
                  <a:lnTo>
                    <a:pt x="216964" y="159062"/>
                  </a:lnTo>
                  <a:cubicBezTo>
                    <a:pt x="221518" y="159093"/>
                    <a:pt x="225237" y="155427"/>
                    <a:pt x="225269" y="150872"/>
                  </a:cubicBezTo>
                  <a:cubicBezTo>
                    <a:pt x="225269" y="150834"/>
                    <a:pt x="225269" y="150795"/>
                    <a:pt x="225269" y="150757"/>
                  </a:cubicBezTo>
                  <a:lnTo>
                    <a:pt x="225269" y="50407"/>
                  </a:lnTo>
                  <a:cubicBezTo>
                    <a:pt x="225478" y="25761"/>
                    <a:pt x="206119" y="5382"/>
                    <a:pt x="181495" y="43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0" name="フリーフォーム: 図形 89">
              <a:extLst>
                <a:ext uri="{FF2B5EF4-FFF2-40B4-BE49-F238E27FC236}">
                  <a16:creationId xmlns:a16="http://schemas.microsoft.com/office/drawing/2014/main" id="{DC8FCD10-E43E-4C69-AC69-AD0FF7DA068F}"/>
                </a:ext>
              </a:extLst>
            </p:cNvPr>
            <p:cNvSpPr/>
            <p:nvPr/>
          </p:nvSpPr>
          <p:spPr>
            <a:xfrm>
              <a:off x="6160862" y="3972005"/>
              <a:ext cx="138414" cy="161483"/>
            </a:xfrm>
            <a:custGeom>
              <a:avLst/>
              <a:gdLst>
                <a:gd name="connsiteX0" fmla="*/ 64824 w 138413"/>
                <a:gd name="connsiteY0" fmla="*/ 137607 h 161482"/>
                <a:gd name="connsiteX1" fmla="*/ 48157 w 138413"/>
                <a:gd name="connsiteY1" fmla="*/ 117133 h 161482"/>
                <a:gd name="connsiteX2" fmla="*/ 90834 w 138413"/>
                <a:gd name="connsiteY2" fmla="*/ 75493 h 161482"/>
                <a:gd name="connsiteX3" fmla="*/ 90834 w 138413"/>
                <a:gd name="connsiteY3" fmla="*/ 125149 h 161482"/>
                <a:gd name="connsiteX4" fmla="*/ 64824 w 138413"/>
                <a:gd name="connsiteY4" fmla="*/ 137607 h 161482"/>
                <a:gd name="connsiteX5" fmla="*/ 14879 w 138413"/>
                <a:gd name="connsiteY5" fmla="*/ 16898 h 161482"/>
                <a:gd name="connsiteX6" fmla="*/ 14879 w 138413"/>
                <a:gd name="connsiteY6" fmla="*/ 38006 h 161482"/>
                <a:gd name="connsiteX7" fmla="*/ 71629 w 138413"/>
                <a:gd name="connsiteY7" fmla="*/ 24107 h 161482"/>
                <a:gd name="connsiteX8" fmla="*/ 88066 w 138413"/>
                <a:gd name="connsiteY8" fmla="*/ 33911 h 161482"/>
                <a:gd name="connsiteX9" fmla="*/ 90834 w 138413"/>
                <a:gd name="connsiteY9" fmla="*/ 55596 h 161482"/>
                <a:gd name="connsiteX10" fmla="*/ 90834 w 138413"/>
                <a:gd name="connsiteY10" fmla="*/ 55596 h 161482"/>
                <a:gd name="connsiteX11" fmla="*/ 4325 w 138413"/>
                <a:gd name="connsiteY11" fmla="*/ 121055 h 161482"/>
                <a:gd name="connsiteX12" fmla="*/ 49598 w 138413"/>
                <a:gd name="connsiteY12" fmla="*/ 162636 h 161482"/>
                <a:gd name="connsiteX13" fmla="*/ 91123 w 138413"/>
                <a:gd name="connsiteY13" fmla="*/ 146546 h 161482"/>
                <a:gd name="connsiteX14" fmla="*/ 91122 w 138413"/>
                <a:gd name="connsiteY14" fmla="*/ 159637 h 161482"/>
                <a:gd name="connsiteX15" fmla="*/ 126649 w 138413"/>
                <a:gd name="connsiteY15" fmla="*/ 159637 h 161482"/>
                <a:gd name="connsiteX16" fmla="*/ 134954 w 138413"/>
                <a:gd name="connsiteY16" fmla="*/ 151333 h 161482"/>
                <a:gd name="connsiteX17" fmla="*/ 134954 w 138413"/>
                <a:gd name="connsiteY17" fmla="*/ 45792 h 161482"/>
                <a:gd name="connsiteX18" fmla="*/ 75724 w 138413"/>
                <a:gd name="connsiteY18" fmla="*/ 4325 h 161482"/>
                <a:gd name="connsiteX19" fmla="*/ 14880 w 138413"/>
                <a:gd name="connsiteY19" fmla="*/ 1689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64824" y="137607"/>
                  </a:moveTo>
                  <a:cubicBezTo>
                    <a:pt x="53808" y="137607"/>
                    <a:pt x="48157" y="126591"/>
                    <a:pt x="48157" y="117133"/>
                  </a:cubicBezTo>
                  <a:cubicBezTo>
                    <a:pt x="48157" y="103753"/>
                    <a:pt x="60729" y="85182"/>
                    <a:pt x="90834" y="75493"/>
                  </a:cubicBezTo>
                  <a:cubicBezTo>
                    <a:pt x="90834" y="90200"/>
                    <a:pt x="90834" y="110097"/>
                    <a:pt x="90834" y="125149"/>
                  </a:cubicBezTo>
                  <a:cubicBezTo>
                    <a:pt x="84632" y="133194"/>
                    <a:pt x="74979" y="137816"/>
                    <a:pt x="64824" y="137607"/>
                  </a:cubicBezTo>
                  <a:close/>
                  <a:moveTo>
                    <a:pt x="14879" y="16898"/>
                  </a:moveTo>
                  <a:lnTo>
                    <a:pt x="14879" y="38006"/>
                  </a:lnTo>
                  <a:cubicBezTo>
                    <a:pt x="32685" y="29651"/>
                    <a:pt x="51977" y="24926"/>
                    <a:pt x="71629" y="24107"/>
                  </a:cubicBezTo>
                  <a:cubicBezTo>
                    <a:pt x="75839" y="24107"/>
                    <a:pt x="85932" y="26241"/>
                    <a:pt x="88066" y="33911"/>
                  </a:cubicBezTo>
                  <a:cubicBezTo>
                    <a:pt x="90211" y="40931"/>
                    <a:pt x="91147" y="48263"/>
                    <a:pt x="90834" y="55596"/>
                  </a:cubicBezTo>
                  <a:lnTo>
                    <a:pt x="90834" y="55596"/>
                  </a:lnTo>
                  <a:cubicBezTo>
                    <a:pt x="55077" y="65112"/>
                    <a:pt x="4325" y="80222"/>
                    <a:pt x="4325" y="121055"/>
                  </a:cubicBezTo>
                  <a:cubicBezTo>
                    <a:pt x="4325" y="158657"/>
                    <a:pt x="39506" y="162636"/>
                    <a:pt x="49598" y="162636"/>
                  </a:cubicBezTo>
                  <a:cubicBezTo>
                    <a:pt x="64982" y="162747"/>
                    <a:pt x="79830" y="156994"/>
                    <a:pt x="91123" y="146546"/>
                  </a:cubicBezTo>
                  <a:lnTo>
                    <a:pt x="91122" y="159637"/>
                  </a:lnTo>
                  <a:lnTo>
                    <a:pt x="126649" y="159637"/>
                  </a:lnTo>
                  <a:cubicBezTo>
                    <a:pt x="131235" y="159637"/>
                    <a:pt x="134954" y="155919"/>
                    <a:pt x="134954" y="151333"/>
                  </a:cubicBezTo>
                  <a:lnTo>
                    <a:pt x="134954" y="45792"/>
                  </a:lnTo>
                  <a:cubicBezTo>
                    <a:pt x="134954" y="26875"/>
                    <a:pt x="124111" y="4325"/>
                    <a:pt x="75724" y="4325"/>
                  </a:cubicBezTo>
                  <a:cubicBezTo>
                    <a:pt x="54899" y="5224"/>
                    <a:pt x="34355" y="9469"/>
                    <a:pt x="14880" y="168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91" name="フリーフォーム: 図形 90">
              <a:extLst>
                <a:ext uri="{FF2B5EF4-FFF2-40B4-BE49-F238E27FC236}">
                  <a16:creationId xmlns:a16="http://schemas.microsoft.com/office/drawing/2014/main" id="{09733370-ECEF-4134-A5CB-69BE16B19A94}"/>
                </a:ext>
              </a:extLst>
            </p:cNvPr>
            <p:cNvSpPr/>
            <p:nvPr/>
          </p:nvSpPr>
          <p:spPr>
            <a:xfrm>
              <a:off x="6311733" y="3927135"/>
              <a:ext cx="109578" cy="207621"/>
            </a:xfrm>
            <a:custGeom>
              <a:avLst/>
              <a:gdLst>
                <a:gd name="connsiteX0" fmla="*/ 26818 w 109577"/>
                <a:gd name="connsiteY0" fmla="*/ 52424 h 207620"/>
                <a:gd name="connsiteX1" fmla="*/ 26818 w 109577"/>
                <a:gd name="connsiteY1" fmla="*/ 12688 h 207620"/>
                <a:gd name="connsiteX2" fmla="*/ 35180 w 109577"/>
                <a:gd name="connsiteY2" fmla="*/ 4325 h 207620"/>
                <a:gd name="connsiteX3" fmla="*/ 71052 w 109577"/>
                <a:gd name="connsiteY3" fmla="*/ 4325 h 207620"/>
                <a:gd name="connsiteX4" fmla="*/ 71052 w 109577"/>
                <a:gd name="connsiteY4" fmla="*/ 52424 h 207620"/>
                <a:gd name="connsiteX5" fmla="*/ 106579 w 109577"/>
                <a:gd name="connsiteY5" fmla="*/ 52424 h 207620"/>
                <a:gd name="connsiteX6" fmla="*/ 106579 w 109577"/>
                <a:gd name="connsiteY6" fmla="*/ 71283 h 207620"/>
                <a:gd name="connsiteX7" fmla="*/ 71052 w 109577"/>
                <a:gd name="connsiteY7" fmla="*/ 71283 h 207620"/>
                <a:gd name="connsiteX8" fmla="*/ 71052 w 109577"/>
                <a:gd name="connsiteY8" fmla="*/ 169326 h 207620"/>
                <a:gd name="connsiteX9" fmla="*/ 73302 w 109577"/>
                <a:gd name="connsiteY9" fmla="*/ 177227 h 207620"/>
                <a:gd name="connsiteX10" fmla="*/ 82529 w 109577"/>
                <a:gd name="connsiteY10" fmla="*/ 180630 h 207620"/>
                <a:gd name="connsiteX11" fmla="*/ 107040 w 109577"/>
                <a:gd name="connsiteY11" fmla="*/ 169615 h 207620"/>
                <a:gd name="connsiteX12" fmla="*/ 107040 w 109577"/>
                <a:gd name="connsiteY12" fmla="*/ 191415 h 207620"/>
                <a:gd name="connsiteX13" fmla="*/ 63670 w 109577"/>
                <a:gd name="connsiteY13" fmla="*/ 207909 h 207620"/>
                <a:gd name="connsiteX14" fmla="*/ 27394 w 109577"/>
                <a:gd name="connsiteY14" fmla="*/ 170595 h 207620"/>
                <a:gd name="connsiteX15" fmla="*/ 27394 w 109577"/>
                <a:gd name="connsiteY15" fmla="*/ 71283 h 207620"/>
                <a:gd name="connsiteX16" fmla="*/ 4325 w 109577"/>
                <a:gd name="connsiteY16" fmla="*/ 71283 h 207620"/>
                <a:gd name="connsiteX17" fmla="*/ 4325 w 109577"/>
                <a:gd name="connsiteY17" fmla="*/ 52424 h 207620"/>
                <a:gd name="connsiteX18" fmla="*/ 26818 w 109577"/>
                <a:gd name="connsiteY18" fmla="*/ 52424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577" h="207620">
                  <a:moveTo>
                    <a:pt x="26818" y="52424"/>
                  </a:moveTo>
                  <a:lnTo>
                    <a:pt x="26818" y="12688"/>
                  </a:lnTo>
                  <a:cubicBezTo>
                    <a:pt x="26818" y="8069"/>
                    <a:pt x="30562" y="4325"/>
                    <a:pt x="35180" y="4325"/>
                  </a:cubicBezTo>
                  <a:lnTo>
                    <a:pt x="71052" y="4325"/>
                  </a:lnTo>
                  <a:lnTo>
                    <a:pt x="71052" y="52424"/>
                  </a:lnTo>
                  <a:lnTo>
                    <a:pt x="106579" y="52424"/>
                  </a:lnTo>
                  <a:lnTo>
                    <a:pt x="106579" y="71283"/>
                  </a:lnTo>
                  <a:lnTo>
                    <a:pt x="71052" y="71283"/>
                  </a:lnTo>
                  <a:lnTo>
                    <a:pt x="71052" y="169326"/>
                  </a:lnTo>
                  <a:cubicBezTo>
                    <a:pt x="70992" y="172126"/>
                    <a:pt x="71776" y="174879"/>
                    <a:pt x="73302" y="177227"/>
                  </a:cubicBezTo>
                  <a:cubicBezTo>
                    <a:pt x="75640" y="179796"/>
                    <a:pt x="79083" y="181066"/>
                    <a:pt x="82529" y="180630"/>
                  </a:cubicBezTo>
                  <a:cubicBezTo>
                    <a:pt x="91733" y="179926"/>
                    <a:pt x="100402" y="176030"/>
                    <a:pt x="107040" y="169615"/>
                  </a:cubicBezTo>
                  <a:lnTo>
                    <a:pt x="107040" y="191415"/>
                  </a:lnTo>
                  <a:cubicBezTo>
                    <a:pt x="94864" y="201659"/>
                    <a:pt x="79576" y="207473"/>
                    <a:pt x="63670" y="207909"/>
                  </a:cubicBezTo>
                  <a:cubicBezTo>
                    <a:pt x="35699" y="207909"/>
                    <a:pt x="27394" y="187955"/>
                    <a:pt x="27394" y="170595"/>
                  </a:cubicBezTo>
                  <a:lnTo>
                    <a:pt x="27394" y="71283"/>
                  </a:lnTo>
                  <a:lnTo>
                    <a:pt x="4325" y="71283"/>
                  </a:lnTo>
                  <a:lnTo>
                    <a:pt x="4325" y="52424"/>
                  </a:lnTo>
                  <a:lnTo>
                    <a:pt x="26818" y="52424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8414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籠, タワー が含まれている画像&#10;&#10;自動的に生成された説明">
            <a:extLst>
              <a:ext uri="{FF2B5EF4-FFF2-40B4-BE49-F238E27FC236}">
                <a16:creationId xmlns:a16="http://schemas.microsoft.com/office/drawing/2014/main" id="{B2D33B76-90AF-467A-9F3B-0A963A43CC5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t="6241" b="5435"/>
          <a:stretch/>
        </p:blipFill>
        <p:spPr>
          <a:xfrm>
            <a:off x="0" y="-1884"/>
            <a:ext cx="9144000" cy="197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5436" y="2496312"/>
            <a:ext cx="8064000" cy="432000"/>
          </a:xfrm>
        </p:spPr>
        <p:txBody>
          <a:bodyPr anchor="b"/>
          <a:lstStyle>
            <a:lvl1pPr algn="l"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Slide Title 22pt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436" y="2971811"/>
            <a:ext cx="8064000" cy="173169"/>
          </a:xfrm>
        </p:spPr>
        <p:txBody>
          <a:bodyPr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  <a:lvl2pPr marL="492039" indent="0" algn="ctr">
              <a:buNone/>
              <a:defRPr sz="2152"/>
            </a:lvl2pPr>
            <a:lvl3pPr marL="984077" indent="0" algn="ctr">
              <a:buNone/>
              <a:defRPr sz="1937"/>
            </a:lvl3pPr>
            <a:lvl4pPr marL="1476116" indent="0" algn="ctr">
              <a:buNone/>
              <a:defRPr sz="1722"/>
            </a:lvl4pPr>
            <a:lvl5pPr marL="1968155" indent="0" algn="ctr">
              <a:buNone/>
              <a:defRPr sz="1722"/>
            </a:lvl5pPr>
            <a:lvl6pPr marL="2460193" indent="0" algn="ctr">
              <a:buNone/>
              <a:defRPr sz="1722"/>
            </a:lvl6pPr>
            <a:lvl7pPr marL="2952232" indent="0" algn="ctr">
              <a:buNone/>
              <a:defRPr sz="1722"/>
            </a:lvl7pPr>
            <a:lvl8pPr marL="3444270" indent="0" algn="ctr">
              <a:buNone/>
              <a:defRPr sz="1722"/>
            </a:lvl8pPr>
            <a:lvl9pPr marL="3936309" indent="0" algn="ctr">
              <a:buNone/>
              <a:defRPr sz="1722"/>
            </a:lvl9pPr>
          </a:lstStyle>
          <a:p>
            <a:r>
              <a:rPr lang="en-US" altLang="ja-JP" dirty="0"/>
              <a:t>Subtitle formatting</a:t>
            </a:r>
            <a:r>
              <a:rPr kumimoji="0" lang="en-US" altLang="ja-JP" dirty="0"/>
              <a:t> 14pt</a:t>
            </a:r>
            <a:endParaRPr kumimoji="0" lang="ja-JP" altLang="ja-JP" dirty="0"/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DA62E947-F491-468B-85BB-32D6389DA0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436" y="2274481"/>
            <a:ext cx="8064000" cy="288000"/>
          </a:xfrm>
        </p:spPr>
        <p:txBody>
          <a:bodyPr anchor="t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cs typeface="Arial" panose="020B0604020202020204" pitchFamily="34" charset="0"/>
              </a:rPr>
              <a:t>Client Name </a:t>
            </a:r>
            <a:r>
              <a:rPr kumimoji="1" lang="en-US" altLang="zh-CN" dirty="0"/>
              <a:t>14pt</a:t>
            </a:r>
            <a:endParaRPr kumimoji="1" lang="ja-JP" altLang="en-US" dirty="0"/>
          </a:p>
          <a:p>
            <a:pPr lvl="0"/>
            <a:endParaRPr kumimoji="1" lang="ja-JP" altLang="en-US" dirty="0"/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864D83E0-932F-409B-80C5-87D59F5BFA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435" y="3234673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January XX, 20XX  11pt</a:t>
            </a:r>
          </a:p>
        </p:txBody>
      </p:sp>
      <p:sp>
        <p:nvSpPr>
          <p:cNvPr id="23" name="テキスト プレースホルダー 22">
            <a:extLst>
              <a:ext uri="{FF2B5EF4-FFF2-40B4-BE49-F238E27FC236}">
                <a16:creationId xmlns:a16="http://schemas.microsoft.com/office/drawing/2014/main" id="{EFBD87F5-BD43-4B59-A6FA-08665F8715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436" y="3702537"/>
            <a:ext cx="3061062" cy="360000"/>
          </a:xfrm>
        </p:spPr>
        <p:txBody>
          <a:bodyPr anchor="t" anchorCtr="0"/>
          <a:lstStyle>
            <a:lvl1pPr marL="0" marR="0" indent="0" algn="l" defTabSz="9840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r>
              <a:rPr lang="en-US" altLang="ja-JP" dirty="0"/>
              <a:t>Business Unit Name / Presenter’s Name 11pt</a:t>
            </a:r>
          </a:p>
          <a:p>
            <a:r>
              <a:rPr lang="en-US" altLang="ja-JP" dirty="0"/>
              <a:t>Business Unit Name / Presenter’s Name 11pt</a:t>
            </a:r>
          </a:p>
        </p:txBody>
      </p:sp>
      <p:grpSp>
        <p:nvGrpSpPr>
          <p:cNvPr id="99" name="グラフィックス 65">
            <a:extLst>
              <a:ext uri="{FF2B5EF4-FFF2-40B4-BE49-F238E27FC236}">
                <a16:creationId xmlns:a16="http://schemas.microsoft.com/office/drawing/2014/main" id="{014927BE-EFE5-4AB8-938F-5EBE537E5FAB}"/>
              </a:ext>
            </a:extLst>
          </p:cNvPr>
          <p:cNvGrpSpPr/>
          <p:nvPr userDrawn="1"/>
        </p:nvGrpSpPr>
        <p:grpSpPr>
          <a:xfrm>
            <a:off x="7377508" y="4503611"/>
            <a:ext cx="1040691" cy="282657"/>
            <a:chOff x="3691731" y="3246312"/>
            <a:chExt cx="3270028" cy="888156"/>
          </a:xfrm>
        </p:grpSpPr>
        <p:sp>
          <p:nvSpPr>
            <p:cNvPr id="100" name="フリーフォーム: 図形 99">
              <a:extLst>
                <a:ext uri="{FF2B5EF4-FFF2-40B4-BE49-F238E27FC236}">
                  <a16:creationId xmlns:a16="http://schemas.microsoft.com/office/drawing/2014/main" id="{F2AFFBF7-4A67-4D83-A3AF-D5B5211BB9AC}"/>
                </a:ext>
              </a:extLst>
            </p:cNvPr>
            <p:cNvSpPr/>
            <p:nvPr/>
          </p:nvSpPr>
          <p:spPr>
            <a:xfrm>
              <a:off x="6043094" y="3241957"/>
              <a:ext cx="322966" cy="530587"/>
            </a:xfrm>
            <a:custGeom>
              <a:avLst/>
              <a:gdLst>
                <a:gd name="connsiteX0" fmla="*/ 139221 w 322965"/>
                <a:gd name="connsiteY0" fmla="*/ 4355 h 530586"/>
                <a:gd name="connsiteX1" fmla="*/ 139221 w 322965"/>
                <a:gd name="connsiteY1" fmla="*/ 430267 h 530586"/>
                <a:gd name="connsiteX2" fmla="*/ 180745 w 322965"/>
                <a:gd name="connsiteY2" fmla="*/ 473579 h 530586"/>
                <a:gd name="connsiteX3" fmla="*/ 321063 w 322965"/>
                <a:gd name="connsiteY3" fmla="*/ 473579 h 530586"/>
                <a:gd name="connsiteX4" fmla="*/ 321063 w 322965"/>
                <a:gd name="connsiteY4" fmla="*/ 521331 h 530586"/>
                <a:gd name="connsiteX5" fmla="*/ 313821 w 322965"/>
                <a:gd name="connsiteY5" fmla="*/ 530370 h 530586"/>
                <a:gd name="connsiteX6" fmla="*/ 312181 w 322965"/>
                <a:gd name="connsiteY6" fmla="*/ 530386 h 530586"/>
                <a:gd name="connsiteX7" fmla="*/ 85067 w 322965"/>
                <a:gd name="connsiteY7" fmla="*/ 530386 h 530586"/>
                <a:gd name="connsiteX8" fmla="*/ 4325 w 322965"/>
                <a:gd name="connsiteY8" fmla="*/ 456681 h 530586"/>
                <a:gd name="connsiteX9" fmla="*/ 4325 w 322965"/>
                <a:gd name="connsiteY9" fmla="*/ 33192 h 530586"/>
                <a:gd name="connsiteX10" fmla="*/ 35584 w 322965"/>
                <a:gd name="connsiteY10" fmla="*/ 4355 h 530586"/>
                <a:gd name="connsiteX11" fmla="*/ 139048 w 322965"/>
                <a:gd name="connsiteY11" fmla="*/ 435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965" h="530586">
                  <a:moveTo>
                    <a:pt x="139221" y="4355"/>
                  </a:moveTo>
                  <a:lnTo>
                    <a:pt x="139221" y="430267"/>
                  </a:lnTo>
                  <a:cubicBezTo>
                    <a:pt x="139221" y="457949"/>
                    <a:pt x="152832" y="472137"/>
                    <a:pt x="180745" y="473579"/>
                  </a:cubicBezTo>
                  <a:lnTo>
                    <a:pt x="321063" y="473579"/>
                  </a:lnTo>
                  <a:lnTo>
                    <a:pt x="321063" y="521331"/>
                  </a:lnTo>
                  <a:cubicBezTo>
                    <a:pt x="321559" y="525827"/>
                    <a:pt x="318317" y="529874"/>
                    <a:pt x="313821" y="530370"/>
                  </a:cubicBezTo>
                  <a:cubicBezTo>
                    <a:pt x="313276" y="530430"/>
                    <a:pt x="312727" y="530436"/>
                    <a:pt x="312181" y="530386"/>
                  </a:cubicBezTo>
                  <a:lnTo>
                    <a:pt x="85067" y="530386"/>
                  </a:lnTo>
                  <a:cubicBezTo>
                    <a:pt x="14937" y="530386"/>
                    <a:pt x="4325" y="491803"/>
                    <a:pt x="4325" y="456681"/>
                  </a:cubicBezTo>
                  <a:lnTo>
                    <a:pt x="4325" y="33192"/>
                  </a:lnTo>
                  <a:cubicBezTo>
                    <a:pt x="4325" y="13179"/>
                    <a:pt x="11996" y="3721"/>
                    <a:pt x="35584" y="4355"/>
                  </a:cubicBezTo>
                  <a:lnTo>
                    <a:pt x="139048" y="435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: 図形 100">
              <a:extLst>
                <a:ext uri="{FF2B5EF4-FFF2-40B4-BE49-F238E27FC236}">
                  <a16:creationId xmlns:a16="http://schemas.microsoft.com/office/drawing/2014/main" id="{B70DE1B9-844D-4222-B960-FA9D0F97E06E}"/>
                </a:ext>
              </a:extLst>
            </p:cNvPr>
            <p:cNvSpPr/>
            <p:nvPr/>
          </p:nvSpPr>
          <p:spPr>
            <a:xfrm>
              <a:off x="5781377" y="3241987"/>
              <a:ext cx="138414" cy="530587"/>
            </a:xfrm>
            <a:custGeom>
              <a:avLst/>
              <a:gdLst>
                <a:gd name="connsiteX0" fmla="*/ 139164 w 138413"/>
                <a:gd name="connsiteY0" fmla="*/ 4325 h 530586"/>
                <a:gd name="connsiteX1" fmla="*/ 139164 w 138413"/>
                <a:gd name="connsiteY1" fmla="*/ 502731 h 530586"/>
                <a:gd name="connsiteX2" fmla="*/ 110846 w 138413"/>
                <a:gd name="connsiteY2" fmla="*/ 530414 h 530586"/>
                <a:gd name="connsiteX3" fmla="*/ 4325 w 138413"/>
                <a:gd name="connsiteY3" fmla="*/ 530414 h 530586"/>
                <a:gd name="connsiteX4" fmla="*/ 4325 w 138413"/>
                <a:gd name="connsiteY4" fmla="*/ 31893 h 530586"/>
                <a:gd name="connsiteX5" fmla="*/ 34488 w 138413"/>
                <a:gd name="connsiteY5" fmla="*/ 4383 h 530586"/>
                <a:gd name="connsiteX6" fmla="*/ 139164 w 138413"/>
                <a:gd name="connsiteY6" fmla="*/ 4383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530586">
                  <a:moveTo>
                    <a:pt x="139164" y="4325"/>
                  </a:moveTo>
                  <a:lnTo>
                    <a:pt x="139164" y="502731"/>
                  </a:lnTo>
                  <a:cubicBezTo>
                    <a:pt x="139164" y="524877"/>
                    <a:pt x="129705" y="530414"/>
                    <a:pt x="110846" y="530414"/>
                  </a:cubicBezTo>
                  <a:lnTo>
                    <a:pt x="4325" y="530414"/>
                  </a:lnTo>
                  <a:lnTo>
                    <a:pt x="4325" y="31893"/>
                  </a:lnTo>
                  <a:cubicBezTo>
                    <a:pt x="4325" y="15399"/>
                    <a:pt x="10612" y="4383"/>
                    <a:pt x="34488" y="4383"/>
                  </a:cubicBezTo>
                  <a:lnTo>
                    <a:pt x="139164" y="4383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: 図形 101">
              <a:extLst>
                <a:ext uri="{FF2B5EF4-FFF2-40B4-BE49-F238E27FC236}">
                  <a16:creationId xmlns:a16="http://schemas.microsoft.com/office/drawing/2014/main" id="{230110F4-D8B8-4763-B2CA-79EFCA190E47}"/>
                </a:ext>
              </a:extLst>
            </p:cNvPr>
            <p:cNvSpPr/>
            <p:nvPr/>
          </p:nvSpPr>
          <p:spPr>
            <a:xfrm>
              <a:off x="3687406" y="3241987"/>
              <a:ext cx="363336" cy="530587"/>
            </a:xfrm>
            <a:custGeom>
              <a:avLst/>
              <a:gdLst>
                <a:gd name="connsiteX0" fmla="*/ 4325 w 363336"/>
                <a:gd name="connsiteY0" fmla="*/ 76877 h 530586"/>
                <a:gd name="connsiteX1" fmla="*/ 70245 w 363336"/>
                <a:gd name="connsiteY1" fmla="*/ 4325 h 530586"/>
                <a:gd name="connsiteX2" fmla="*/ 359876 w 363336"/>
                <a:gd name="connsiteY2" fmla="*/ 4325 h 530586"/>
                <a:gd name="connsiteX3" fmla="*/ 359876 w 363336"/>
                <a:gd name="connsiteY3" fmla="*/ 54904 h 530586"/>
                <a:gd name="connsiteX4" fmla="*/ 354604 w 363336"/>
                <a:gd name="connsiteY4" fmla="*/ 61961 h 530586"/>
                <a:gd name="connsiteX5" fmla="*/ 353128 w 363336"/>
                <a:gd name="connsiteY5" fmla="*/ 61998 h 530586"/>
                <a:gd name="connsiteX6" fmla="*/ 179534 w 363336"/>
                <a:gd name="connsiteY6" fmla="*/ 61998 h 530586"/>
                <a:gd name="connsiteX7" fmla="*/ 144527 w 363336"/>
                <a:gd name="connsiteY7" fmla="*/ 96601 h 530586"/>
                <a:gd name="connsiteX8" fmla="*/ 144527 w 363336"/>
                <a:gd name="connsiteY8" fmla="*/ 230171 h 530586"/>
                <a:gd name="connsiteX9" fmla="*/ 348745 w 363336"/>
                <a:gd name="connsiteY9" fmla="*/ 230171 h 530586"/>
                <a:gd name="connsiteX10" fmla="*/ 348745 w 363336"/>
                <a:gd name="connsiteY10" fmla="*/ 283287 h 530586"/>
                <a:gd name="connsiteX11" fmla="*/ 342467 w 363336"/>
                <a:gd name="connsiteY11" fmla="*/ 290474 h 530586"/>
                <a:gd name="connsiteX12" fmla="*/ 341190 w 363336"/>
                <a:gd name="connsiteY12" fmla="*/ 290439 h 530586"/>
                <a:gd name="connsiteX13" fmla="*/ 144469 w 363336"/>
                <a:gd name="connsiteY13" fmla="*/ 290439 h 530586"/>
                <a:gd name="connsiteX14" fmla="*/ 144469 w 363336"/>
                <a:gd name="connsiteY14" fmla="*/ 502212 h 530586"/>
                <a:gd name="connsiteX15" fmla="*/ 111481 w 363336"/>
                <a:gd name="connsiteY15" fmla="*/ 530414 h 530586"/>
                <a:gd name="connsiteX16" fmla="*/ 4325 w 363336"/>
                <a:gd name="connsiteY16" fmla="*/ 530414 h 530586"/>
                <a:gd name="connsiteX17" fmla="*/ 4325 w 363336"/>
                <a:gd name="connsiteY17" fmla="*/ 76877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3336" h="530586">
                  <a:moveTo>
                    <a:pt x="4325" y="76877"/>
                  </a:moveTo>
                  <a:cubicBezTo>
                    <a:pt x="4325" y="36795"/>
                    <a:pt x="4325" y="4325"/>
                    <a:pt x="70245" y="4325"/>
                  </a:cubicBezTo>
                  <a:lnTo>
                    <a:pt x="359876" y="4325"/>
                  </a:lnTo>
                  <a:lnTo>
                    <a:pt x="359876" y="54904"/>
                  </a:lnTo>
                  <a:cubicBezTo>
                    <a:pt x="360369" y="58309"/>
                    <a:pt x="358009" y="61468"/>
                    <a:pt x="354604" y="61961"/>
                  </a:cubicBezTo>
                  <a:cubicBezTo>
                    <a:pt x="354115" y="62032"/>
                    <a:pt x="353620" y="62044"/>
                    <a:pt x="353128" y="61998"/>
                  </a:cubicBezTo>
                  <a:lnTo>
                    <a:pt x="179534" y="61998"/>
                  </a:lnTo>
                  <a:cubicBezTo>
                    <a:pt x="156465" y="61998"/>
                    <a:pt x="144527" y="73186"/>
                    <a:pt x="144527" y="96601"/>
                  </a:cubicBezTo>
                  <a:cubicBezTo>
                    <a:pt x="144527" y="96947"/>
                    <a:pt x="144527" y="230171"/>
                    <a:pt x="144527" y="230171"/>
                  </a:cubicBezTo>
                  <a:lnTo>
                    <a:pt x="348745" y="230171"/>
                  </a:lnTo>
                  <a:lnTo>
                    <a:pt x="348745" y="283287"/>
                  </a:lnTo>
                  <a:cubicBezTo>
                    <a:pt x="348996" y="287005"/>
                    <a:pt x="346185" y="290223"/>
                    <a:pt x="342467" y="290474"/>
                  </a:cubicBezTo>
                  <a:cubicBezTo>
                    <a:pt x="342041" y="290502"/>
                    <a:pt x="341614" y="290491"/>
                    <a:pt x="341190" y="290439"/>
                  </a:cubicBezTo>
                  <a:lnTo>
                    <a:pt x="144469" y="290439"/>
                  </a:lnTo>
                  <a:lnTo>
                    <a:pt x="144469" y="502212"/>
                  </a:lnTo>
                  <a:cubicBezTo>
                    <a:pt x="144066" y="522686"/>
                    <a:pt x="133915" y="531048"/>
                    <a:pt x="111481" y="530414"/>
                  </a:cubicBezTo>
                  <a:lnTo>
                    <a:pt x="4325" y="530414"/>
                  </a:lnTo>
                  <a:lnTo>
                    <a:pt x="4325" y="76877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: 図形 102">
              <a:extLst>
                <a:ext uri="{FF2B5EF4-FFF2-40B4-BE49-F238E27FC236}">
                  <a16:creationId xmlns:a16="http://schemas.microsoft.com/office/drawing/2014/main" id="{4705982E-FF9D-4FA6-B7F8-C89EC6524DE5}"/>
                </a:ext>
              </a:extLst>
            </p:cNvPr>
            <p:cNvSpPr/>
            <p:nvPr/>
          </p:nvSpPr>
          <p:spPr>
            <a:xfrm>
              <a:off x="4117469" y="3241987"/>
              <a:ext cx="455612" cy="547888"/>
            </a:xfrm>
            <a:custGeom>
              <a:avLst/>
              <a:gdLst>
                <a:gd name="connsiteX0" fmla="*/ 138991 w 455612"/>
                <a:gd name="connsiteY0" fmla="*/ 4325 h 547888"/>
                <a:gd name="connsiteX1" fmla="*/ 138991 w 455612"/>
                <a:gd name="connsiteY1" fmla="*/ 405322 h 547888"/>
                <a:gd name="connsiteX2" fmla="*/ 167827 w 455612"/>
                <a:gd name="connsiteY2" fmla="*/ 477816 h 547888"/>
                <a:gd name="connsiteX3" fmla="*/ 288074 w 455612"/>
                <a:gd name="connsiteY3" fmla="*/ 478335 h 547888"/>
                <a:gd name="connsiteX4" fmla="*/ 319275 w 455612"/>
                <a:gd name="connsiteY4" fmla="*/ 405437 h 547888"/>
                <a:gd name="connsiteX5" fmla="*/ 319275 w 455612"/>
                <a:gd name="connsiteY5" fmla="*/ 31028 h 547888"/>
                <a:gd name="connsiteX6" fmla="*/ 349264 w 455612"/>
                <a:gd name="connsiteY6" fmla="*/ 4325 h 547888"/>
                <a:gd name="connsiteX7" fmla="*/ 453998 w 455612"/>
                <a:gd name="connsiteY7" fmla="*/ 4325 h 547888"/>
                <a:gd name="connsiteX8" fmla="*/ 453998 w 455612"/>
                <a:gd name="connsiteY8" fmla="*/ 393442 h 547888"/>
                <a:gd name="connsiteX9" fmla="*/ 346784 w 455612"/>
                <a:gd name="connsiteY9" fmla="*/ 534681 h 547888"/>
                <a:gd name="connsiteX10" fmla="*/ 114999 w 455612"/>
                <a:gd name="connsiteY10" fmla="*/ 534278 h 547888"/>
                <a:gd name="connsiteX11" fmla="*/ 4325 w 455612"/>
                <a:gd name="connsiteY11" fmla="*/ 393442 h 547888"/>
                <a:gd name="connsiteX12" fmla="*/ 4325 w 455612"/>
                <a:gd name="connsiteY12" fmla="*/ 31316 h 547888"/>
                <a:gd name="connsiteX13" fmla="*/ 30624 w 455612"/>
                <a:gd name="connsiteY13" fmla="*/ 4325 h 547888"/>
                <a:gd name="connsiteX14" fmla="*/ 138991 w 455612"/>
                <a:gd name="connsiteY14" fmla="*/ 4325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12" h="547888">
                  <a:moveTo>
                    <a:pt x="138991" y="4325"/>
                  </a:moveTo>
                  <a:lnTo>
                    <a:pt x="138991" y="405322"/>
                  </a:lnTo>
                  <a:cubicBezTo>
                    <a:pt x="138991" y="439926"/>
                    <a:pt x="143835" y="463860"/>
                    <a:pt x="167827" y="477816"/>
                  </a:cubicBezTo>
                  <a:cubicBezTo>
                    <a:pt x="200239" y="496560"/>
                    <a:pt x="255085" y="496848"/>
                    <a:pt x="288074" y="478335"/>
                  </a:cubicBezTo>
                  <a:cubicBezTo>
                    <a:pt x="310624" y="465763"/>
                    <a:pt x="319275" y="445520"/>
                    <a:pt x="319275" y="405437"/>
                  </a:cubicBezTo>
                  <a:lnTo>
                    <a:pt x="319275" y="31028"/>
                  </a:lnTo>
                  <a:cubicBezTo>
                    <a:pt x="319275" y="14187"/>
                    <a:pt x="325676" y="4325"/>
                    <a:pt x="349264" y="4325"/>
                  </a:cubicBezTo>
                  <a:lnTo>
                    <a:pt x="453998" y="4325"/>
                  </a:lnTo>
                  <a:lnTo>
                    <a:pt x="453998" y="393442"/>
                  </a:lnTo>
                  <a:cubicBezTo>
                    <a:pt x="453998" y="483872"/>
                    <a:pt x="397075" y="520955"/>
                    <a:pt x="346784" y="534681"/>
                  </a:cubicBezTo>
                  <a:cubicBezTo>
                    <a:pt x="279827" y="552964"/>
                    <a:pt x="178093" y="553252"/>
                    <a:pt x="114999" y="534278"/>
                  </a:cubicBezTo>
                  <a:cubicBezTo>
                    <a:pt x="39679" y="511843"/>
                    <a:pt x="4441" y="466859"/>
                    <a:pt x="4325" y="393442"/>
                  </a:cubicBezTo>
                  <a:lnTo>
                    <a:pt x="4325" y="31316"/>
                  </a:lnTo>
                  <a:cubicBezTo>
                    <a:pt x="4325" y="14014"/>
                    <a:pt x="10554" y="4325"/>
                    <a:pt x="30624" y="4325"/>
                  </a:cubicBezTo>
                  <a:lnTo>
                    <a:pt x="138991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: 図形 103">
              <a:extLst>
                <a:ext uri="{FF2B5EF4-FFF2-40B4-BE49-F238E27FC236}">
                  <a16:creationId xmlns:a16="http://schemas.microsoft.com/office/drawing/2014/main" id="{CE1B8796-19A5-4BFE-BF3C-2637ECA90836}"/>
                </a:ext>
              </a:extLst>
            </p:cNvPr>
            <p:cNvSpPr/>
            <p:nvPr/>
          </p:nvSpPr>
          <p:spPr>
            <a:xfrm>
              <a:off x="6424944" y="3241987"/>
              <a:ext cx="536354" cy="530587"/>
            </a:xfrm>
            <a:custGeom>
              <a:avLst/>
              <a:gdLst>
                <a:gd name="connsiteX0" fmla="*/ 380580 w 536353"/>
                <a:gd name="connsiteY0" fmla="*/ 4325 h 530586"/>
                <a:gd name="connsiteX1" fmla="*/ 332828 w 536353"/>
                <a:gd name="connsiteY1" fmla="*/ 40486 h 530586"/>
                <a:gd name="connsiteX2" fmla="*/ 247011 w 536353"/>
                <a:gd name="connsiteY2" fmla="*/ 403246 h 530586"/>
                <a:gd name="connsiteX3" fmla="*/ 244647 w 536353"/>
                <a:gd name="connsiteY3" fmla="*/ 403246 h 530586"/>
                <a:gd name="connsiteX4" fmla="*/ 156177 w 536353"/>
                <a:gd name="connsiteY4" fmla="*/ 4325 h 530586"/>
                <a:gd name="connsiteX5" fmla="*/ 35065 w 536353"/>
                <a:gd name="connsiteY5" fmla="*/ 4325 h 530586"/>
                <a:gd name="connsiteX6" fmla="*/ 4325 w 536353"/>
                <a:gd name="connsiteY6" fmla="*/ 34950 h 530586"/>
                <a:gd name="connsiteX7" fmla="*/ 4325 w 536353"/>
                <a:gd name="connsiteY7" fmla="*/ 530356 h 530586"/>
                <a:gd name="connsiteX8" fmla="*/ 55538 w 536353"/>
                <a:gd name="connsiteY8" fmla="*/ 530356 h 530586"/>
                <a:gd name="connsiteX9" fmla="*/ 67073 w 536353"/>
                <a:gd name="connsiteY9" fmla="*/ 517899 h 530586"/>
                <a:gd name="connsiteX10" fmla="*/ 67073 w 536353"/>
                <a:gd name="connsiteY10" fmla="*/ 102369 h 530586"/>
                <a:gd name="connsiteX11" fmla="*/ 75147 w 536353"/>
                <a:gd name="connsiteY11" fmla="*/ 102369 h 530586"/>
                <a:gd name="connsiteX12" fmla="*/ 184725 w 536353"/>
                <a:gd name="connsiteY12" fmla="*/ 530241 h 530586"/>
                <a:gd name="connsiteX13" fmla="*/ 256527 w 536353"/>
                <a:gd name="connsiteY13" fmla="*/ 530241 h 530586"/>
                <a:gd name="connsiteX14" fmla="*/ 300300 w 536353"/>
                <a:gd name="connsiteY14" fmla="*/ 492408 h 530586"/>
                <a:gd name="connsiteX15" fmla="*/ 398401 w 536353"/>
                <a:gd name="connsiteY15" fmla="*/ 102369 h 530586"/>
                <a:gd name="connsiteX16" fmla="*/ 406360 w 536353"/>
                <a:gd name="connsiteY16" fmla="*/ 102369 h 530586"/>
                <a:gd name="connsiteX17" fmla="*/ 406360 w 536353"/>
                <a:gd name="connsiteY17" fmla="*/ 530414 h 530586"/>
                <a:gd name="connsiteX18" fmla="*/ 502096 w 536353"/>
                <a:gd name="connsiteY18" fmla="*/ 530414 h 530586"/>
                <a:gd name="connsiteX19" fmla="*/ 536296 w 536353"/>
                <a:gd name="connsiteY19" fmla="*/ 498290 h 530586"/>
                <a:gd name="connsiteX20" fmla="*/ 536296 w 536353"/>
                <a:gd name="connsiteY20" fmla="*/ 4325 h 530586"/>
                <a:gd name="connsiteX21" fmla="*/ 380580 w 536353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6353" h="530586">
                  <a:moveTo>
                    <a:pt x="380580" y="4325"/>
                  </a:moveTo>
                  <a:cubicBezTo>
                    <a:pt x="353993" y="4325"/>
                    <a:pt x="338825" y="16725"/>
                    <a:pt x="332828" y="40486"/>
                  </a:cubicBezTo>
                  <a:lnTo>
                    <a:pt x="247011" y="403246"/>
                  </a:lnTo>
                  <a:lnTo>
                    <a:pt x="244647" y="403246"/>
                  </a:lnTo>
                  <a:lnTo>
                    <a:pt x="156177" y="4325"/>
                  </a:lnTo>
                  <a:lnTo>
                    <a:pt x="35065" y="4325"/>
                  </a:lnTo>
                  <a:cubicBezTo>
                    <a:pt x="11650" y="4325"/>
                    <a:pt x="4325" y="16379"/>
                    <a:pt x="4325" y="34950"/>
                  </a:cubicBezTo>
                  <a:lnTo>
                    <a:pt x="4325" y="530356"/>
                  </a:lnTo>
                  <a:lnTo>
                    <a:pt x="55538" y="530356"/>
                  </a:lnTo>
                  <a:cubicBezTo>
                    <a:pt x="63728" y="530356"/>
                    <a:pt x="67073" y="526261"/>
                    <a:pt x="67073" y="517899"/>
                  </a:cubicBezTo>
                  <a:lnTo>
                    <a:pt x="67073" y="102369"/>
                  </a:lnTo>
                  <a:lnTo>
                    <a:pt x="75147" y="102369"/>
                  </a:lnTo>
                  <a:lnTo>
                    <a:pt x="184725" y="530241"/>
                  </a:lnTo>
                  <a:lnTo>
                    <a:pt x="256527" y="530241"/>
                  </a:lnTo>
                  <a:cubicBezTo>
                    <a:pt x="283576" y="530241"/>
                    <a:pt x="293610" y="519168"/>
                    <a:pt x="300300" y="492408"/>
                  </a:cubicBezTo>
                  <a:lnTo>
                    <a:pt x="398401" y="102369"/>
                  </a:lnTo>
                  <a:lnTo>
                    <a:pt x="406360" y="102369"/>
                  </a:lnTo>
                  <a:lnTo>
                    <a:pt x="406360" y="530414"/>
                  </a:lnTo>
                  <a:lnTo>
                    <a:pt x="502096" y="530414"/>
                  </a:lnTo>
                  <a:cubicBezTo>
                    <a:pt x="525569" y="530414"/>
                    <a:pt x="536296" y="521417"/>
                    <a:pt x="536296" y="498290"/>
                  </a:cubicBezTo>
                  <a:lnTo>
                    <a:pt x="536296" y="4325"/>
                  </a:lnTo>
                  <a:lnTo>
                    <a:pt x="380580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: 図形 104">
              <a:extLst>
                <a:ext uri="{FF2B5EF4-FFF2-40B4-BE49-F238E27FC236}">
                  <a16:creationId xmlns:a16="http://schemas.microsoft.com/office/drawing/2014/main" id="{B92887FF-9D4B-4D2B-95D2-6D8F3DA86386}"/>
                </a:ext>
              </a:extLst>
            </p:cNvPr>
            <p:cNvSpPr/>
            <p:nvPr/>
          </p:nvSpPr>
          <p:spPr>
            <a:xfrm>
              <a:off x="5073044" y="3527927"/>
              <a:ext cx="138414" cy="247992"/>
            </a:xfrm>
            <a:custGeom>
              <a:avLst/>
              <a:gdLst>
                <a:gd name="connsiteX0" fmla="*/ 139106 w 138413"/>
                <a:gd name="connsiteY0" fmla="*/ 4325 h 247991"/>
                <a:gd name="connsiteX1" fmla="*/ 4325 w 138413"/>
                <a:gd name="connsiteY1" fmla="*/ 4325 h 247991"/>
                <a:gd name="connsiteX2" fmla="*/ 4325 w 138413"/>
                <a:gd name="connsiteY2" fmla="*/ 244474 h 247991"/>
                <a:gd name="connsiteX3" fmla="*/ 110904 w 138413"/>
                <a:gd name="connsiteY3" fmla="*/ 244474 h 247991"/>
                <a:gd name="connsiteX4" fmla="*/ 139164 w 138413"/>
                <a:gd name="connsiteY4" fmla="*/ 216791 h 247991"/>
                <a:gd name="connsiteX5" fmla="*/ 139164 w 138413"/>
                <a:gd name="connsiteY5" fmla="*/ 4325 h 2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13" h="247991">
                  <a:moveTo>
                    <a:pt x="139106" y="4325"/>
                  </a:moveTo>
                  <a:lnTo>
                    <a:pt x="4325" y="4325"/>
                  </a:lnTo>
                  <a:lnTo>
                    <a:pt x="4325" y="244474"/>
                  </a:lnTo>
                  <a:lnTo>
                    <a:pt x="110904" y="244474"/>
                  </a:lnTo>
                  <a:cubicBezTo>
                    <a:pt x="129705" y="244474"/>
                    <a:pt x="139164" y="238706"/>
                    <a:pt x="139164" y="216791"/>
                  </a:cubicBezTo>
                  <a:cubicBezTo>
                    <a:pt x="139164" y="216791"/>
                    <a:pt x="139164" y="114018"/>
                    <a:pt x="139164" y="4325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: 図形 105">
              <a:extLst>
                <a:ext uri="{FF2B5EF4-FFF2-40B4-BE49-F238E27FC236}">
                  <a16:creationId xmlns:a16="http://schemas.microsoft.com/office/drawing/2014/main" id="{B1417523-6F68-4518-8EC0-8EB22DB6D184}"/>
                </a:ext>
              </a:extLst>
            </p:cNvPr>
            <p:cNvSpPr/>
            <p:nvPr/>
          </p:nvSpPr>
          <p:spPr>
            <a:xfrm>
              <a:off x="5073044" y="3241987"/>
              <a:ext cx="138414" cy="288362"/>
            </a:xfrm>
            <a:custGeom>
              <a:avLst/>
              <a:gdLst>
                <a:gd name="connsiteX0" fmla="*/ 131262 w 138413"/>
                <a:gd name="connsiteY0" fmla="*/ 187609 h 288362"/>
                <a:gd name="connsiteX1" fmla="*/ 139106 w 138413"/>
                <a:gd name="connsiteY1" fmla="*/ 172614 h 288362"/>
                <a:gd name="connsiteX2" fmla="*/ 139106 w 138413"/>
                <a:gd name="connsiteY2" fmla="*/ 4325 h 288362"/>
                <a:gd name="connsiteX3" fmla="*/ 34488 w 138413"/>
                <a:gd name="connsiteY3" fmla="*/ 4325 h 288362"/>
                <a:gd name="connsiteX4" fmla="*/ 4325 w 138413"/>
                <a:gd name="connsiteY4" fmla="*/ 32239 h 288362"/>
                <a:gd name="connsiteX5" fmla="*/ 4325 w 138413"/>
                <a:gd name="connsiteY5" fmla="*/ 286921 h 288362"/>
                <a:gd name="connsiteX6" fmla="*/ 131205 w 138413"/>
                <a:gd name="connsiteY6" fmla="*/ 187493 h 28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288362">
                  <a:moveTo>
                    <a:pt x="131262" y="187609"/>
                  </a:moveTo>
                  <a:cubicBezTo>
                    <a:pt x="136310" y="184317"/>
                    <a:pt x="139281" y="178637"/>
                    <a:pt x="139106" y="172614"/>
                  </a:cubicBezTo>
                  <a:lnTo>
                    <a:pt x="139106" y="4325"/>
                  </a:lnTo>
                  <a:lnTo>
                    <a:pt x="34488" y="4325"/>
                  </a:lnTo>
                  <a:cubicBezTo>
                    <a:pt x="10900" y="4325"/>
                    <a:pt x="4325" y="15860"/>
                    <a:pt x="4325" y="32239"/>
                  </a:cubicBezTo>
                  <a:lnTo>
                    <a:pt x="4325" y="286921"/>
                  </a:lnTo>
                  <a:lnTo>
                    <a:pt x="131205" y="187493"/>
                  </a:lnTo>
                </a:path>
              </a:pathLst>
            </a:custGeom>
            <a:solidFill>
              <a:srgbClr val="FB0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: 図形 106">
              <a:extLst>
                <a:ext uri="{FF2B5EF4-FFF2-40B4-BE49-F238E27FC236}">
                  <a16:creationId xmlns:a16="http://schemas.microsoft.com/office/drawing/2014/main" id="{E953A311-FE44-4881-A96A-B0FDB7324661}"/>
                </a:ext>
              </a:extLst>
            </p:cNvPr>
            <p:cNvSpPr/>
            <p:nvPr/>
          </p:nvSpPr>
          <p:spPr>
            <a:xfrm>
              <a:off x="4622662" y="3241987"/>
              <a:ext cx="334500" cy="547888"/>
            </a:xfrm>
            <a:custGeom>
              <a:avLst/>
              <a:gdLst>
                <a:gd name="connsiteX0" fmla="*/ 119630 w 334500"/>
                <a:gd name="connsiteY0" fmla="*/ 488774 h 547888"/>
                <a:gd name="connsiteX1" fmla="*/ 197603 w 334500"/>
                <a:gd name="connsiteY1" fmla="*/ 394480 h 547888"/>
                <a:gd name="connsiteX2" fmla="*/ 197603 w 334500"/>
                <a:gd name="connsiteY2" fmla="*/ 33162 h 547888"/>
                <a:gd name="connsiteX3" fmla="*/ 224421 w 334500"/>
                <a:gd name="connsiteY3" fmla="*/ 4325 h 547888"/>
                <a:gd name="connsiteX4" fmla="*/ 332384 w 334500"/>
                <a:gd name="connsiteY4" fmla="*/ 4325 h 547888"/>
                <a:gd name="connsiteX5" fmla="*/ 332384 w 334500"/>
                <a:gd name="connsiteY5" fmla="*/ 346208 h 547888"/>
                <a:gd name="connsiteX6" fmla="*/ 264849 w 334500"/>
                <a:gd name="connsiteY6" fmla="*/ 508556 h 547888"/>
                <a:gd name="connsiteX7" fmla="*/ 95639 w 334500"/>
                <a:gd name="connsiteY7" fmla="*/ 548408 h 547888"/>
                <a:gd name="connsiteX8" fmla="*/ 11091 w 334500"/>
                <a:gd name="connsiteY8" fmla="*/ 544428 h 547888"/>
                <a:gd name="connsiteX9" fmla="*/ 4343 w 334500"/>
                <a:gd name="connsiteY9" fmla="*/ 536296 h 547888"/>
                <a:gd name="connsiteX10" fmla="*/ 4343 w 334500"/>
                <a:gd name="connsiteY10" fmla="*/ 492177 h 547888"/>
                <a:gd name="connsiteX11" fmla="*/ 119688 w 334500"/>
                <a:gd name="connsiteY11" fmla="*/ 488832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500" h="547888">
                  <a:moveTo>
                    <a:pt x="119630" y="488774"/>
                  </a:moveTo>
                  <a:cubicBezTo>
                    <a:pt x="178110" y="480469"/>
                    <a:pt x="197603" y="445751"/>
                    <a:pt x="197603" y="394480"/>
                  </a:cubicBezTo>
                  <a:lnTo>
                    <a:pt x="197603" y="33162"/>
                  </a:lnTo>
                  <a:cubicBezTo>
                    <a:pt x="197603" y="11534"/>
                    <a:pt x="209138" y="4325"/>
                    <a:pt x="224421" y="4325"/>
                  </a:cubicBezTo>
                  <a:lnTo>
                    <a:pt x="332384" y="4325"/>
                  </a:lnTo>
                  <a:lnTo>
                    <a:pt x="332384" y="346208"/>
                  </a:lnTo>
                  <a:cubicBezTo>
                    <a:pt x="332384" y="430294"/>
                    <a:pt x="314678" y="472741"/>
                    <a:pt x="264849" y="508556"/>
                  </a:cubicBezTo>
                  <a:cubicBezTo>
                    <a:pt x="238955" y="527184"/>
                    <a:pt x="193682" y="548408"/>
                    <a:pt x="95639" y="548408"/>
                  </a:cubicBezTo>
                  <a:cubicBezTo>
                    <a:pt x="39466" y="548408"/>
                    <a:pt x="14436" y="545236"/>
                    <a:pt x="11091" y="544428"/>
                  </a:cubicBezTo>
                  <a:cubicBezTo>
                    <a:pt x="7035" y="543946"/>
                    <a:pt x="4069" y="540371"/>
                    <a:pt x="4343" y="536296"/>
                  </a:cubicBezTo>
                  <a:lnTo>
                    <a:pt x="4343" y="492177"/>
                  </a:lnTo>
                  <a:cubicBezTo>
                    <a:pt x="27412" y="492811"/>
                    <a:pt x="80355" y="494426"/>
                    <a:pt x="119688" y="488832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: 図形 107">
              <a:extLst>
                <a:ext uri="{FF2B5EF4-FFF2-40B4-BE49-F238E27FC236}">
                  <a16:creationId xmlns:a16="http://schemas.microsoft.com/office/drawing/2014/main" id="{E9A9CAB2-877F-4A2D-A11F-EA03CB7632D1}"/>
                </a:ext>
              </a:extLst>
            </p:cNvPr>
            <p:cNvSpPr/>
            <p:nvPr/>
          </p:nvSpPr>
          <p:spPr>
            <a:xfrm>
              <a:off x="5251194" y="3241987"/>
              <a:ext cx="455612" cy="530587"/>
            </a:xfrm>
            <a:custGeom>
              <a:avLst/>
              <a:gdLst>
                <a:gd name="connsiteX0" fmla="*/ 164943 w 455612"/>
                <a:gd name="connsiteY0" fmla="*/ 4325 h 530586"/>
                <a:gd name="connsiteX1" fmla="*/ 99024 w 455612"/>
                <a:gd name="connsiteY1" fmla="*/ 76877 h 530586"/>
                <a:gd name="connsiteX2" fmla="*/ 99024 w 455612"/>
                <a:gd name="connsiteY2" fmla="*/ 212465 h 530586"/>
                <a:gd name="connsiteX3" fmla="*/ 96601 w 455612"/>
                <a:gd name="connsiteY3" fmla="*/ 217598 h 530586"/>
                <a:gd name="connsiteX4" fmla="*/ 4325 w 455612"/>
                <a:gd name="connsiteY4" fmla="*/ 290208 h 530586"/>
                <a:gd name="connsiteX5" fmla="*/ 98966 w 455612"/>
                <a:gd name="connsiteY5" fmla="*/ 290208 h 530586"/>
                <a:gd name="connsiteX6" fmla="*/ 98966 w 455612"/>
                <a:gd name="connsiteY6" fmla="*/ 530414 h 530586"/>
                <a:gd name="connsiteX7" fmla="*/ 206064 w 455612"/>
                <a:gd name="connsiteY7" fmla="*/ 530414 h 530586"/>
                <a:gd name="connsiteX8" fmla="*/ 239110 w 455612"/>
                <a:gd name="connsiteY8" fmla="*/ 502212 h 530586"/>
                <a:gd name="connsiteX9" fmla="*/ 239110 w 455612"/>
                <a:gd name="connsiteY9" fmla="*/ 290266 h 530586"/>
                <a:gd name="connsiteX10" fmla="*/ 436004 w 455612"/>
                <a:gd name="connsiteY10" fmla="*/ 290266 h 530586"/>
                <a:gd name="connsiteX11" fmla="*/ 443575 w 455612"/>
                <a:gd name="connsiteY11" fmla="*/ 284457 h 530586"/>
                <a:gd name="connsiteX12" fmla="*/ 443616 w 455612"/>
                <a:gd name="connsiteY12" fmla="*/ 283114 h 530586"/>
                <a:gd name="connsiteX13" fmla="*/ 443617 w 455612"/>
                <a:gd name="connsiteY13" fmla="*/ 229998 h 530586"/>
                <a:gd name="connsiteX14" fmla="*/ 239398 w 455612"/>
                <a:gd name="connsiteY14" fmla="*/ 229998 h 530586"/>
                <a:gd name="connsiteX15" fmla="*/ 239398 w 455612"/>
                <a:gd name="connsiteY15" fmla="*/ 96601 h 530586"/>
                <a:gd name="connsiteX16" fmla="*/ 274463 w 455612"/>
                <a:gd name="connsiteY16" fmla="*/ 61998 h 530586"/>
                <a:gd name="connsiteX17" fmla="*/ 448057 w 455612"/>
                <a:gd name="connsiteY17" fmla="*/ 61998 h 530586"/>
                <a:gd name="connsiteX18" fmla="*/ 454821 w 455612"/>
                <a:gd name="connsiteY18" fmla="*/ 56355 h 530586"/>
                <a:gd name="connsiteX19" fmla="*/ 454805 w 455612"/>
                <a:gd name="connsiteY19" fmla="*/ 55077 h 530586"/>
                <a:gd name="connsiteX20" fmla="*/ 454805 w 455612"/>
                <a:gd name="connsiteY20" fmla="*/ 4325 h 530586"/>
                <a:gd name="connsiteX21" fmla="*/ 164943 w 455612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612" h="530586">
                  <a:moveTo>
                    <a:pt x="164943" y="4325"/>
                  </a:moveTo>
                  <a:cubicBezTo>
                    <a:pt x="99081" y="4325"/>
                    <a:pt x="99024" y="36795"/>
                    <a:pt x="99024" y="76877"/>
                  </a:cubicBezTo>
                  <a:lnTo>
                    <a:pt x="99024" y="212465"/>
                  </a:lnTo>
                  <a:cubicBezTo>
                    <a:pt x="99069" y="214462"/>
                    <a:pt x="98172" y="216364"/>
                    <a:pt x="96601" y="217598"/>
                  </a:cubicBezTo>
                  <a:lnTo>
                    <a:pt x="4325" y="290208"/>
                  </a:lnTo>
                  <a:lnTo>
                    <a:pt x="98966" y="290208"/>
                  </a:lnTo>
                  <a:lnTo>
                    <a:pt x="98966" y="530414"/>
                  </a:lnTo>
                  <a:lnTo>
                    <a:pt x="206064" y="530414"/>
                  </a:lnTo>
                  <a:cubicBezTo>
                    <a:pt x="228498" y="530817"/>
                    <a:pt x="238649" y="522686"/>
                    <a:pt x="239110" y="502212"/>
                  </a:cubicBezTo>
                  <a:lnTo>
                    <a:pt x="239110" y="290266"/>
                  </a:lnTo>
                  <a:lnTo>
                    <a:pt x="436004" y="290266"/>
                  </a:lnTo>
                  <a:cubicBezTo>
                    <a:pt x="439699" y="290752"/>
                    <a:pt x="443088" y="288151"/>
                    <a:pt x="443575" y="284457"/>
                  </a:cubicBezTo>
                  <a:cubicBezTo>
                    <a:pt x="443633" y="284012"/>
                    <a:pt x="443647" y="283562"/>
                    <a:pt x="443616" y="283114"/>
                  </a:cubicBezTo>
                  <a:lnTo>
                    <a:pt x="443617" y="229998"/>
                  </a:lnTo>
                  <a:lnTo>
                    <a:pt x="239398" y="229998"/>
                  </a:lnTo>
                  <a:lnTo>
                    <a:pt x="239398" y="96601"/>
                  </a:lnTo>
                  <a:cubicBezTo>
                    <a:pt x="239398" y="73071"/>
                    <a:pt x="250933" y="61998"/>
                    <a:pt x="274463" y="61998"/>
                  </a:cubicBezTo>
                  <a:lnTo>
                    <a:pt x="448057" y="61998"/>
                  </a:lnTo>
                  <a:cubicBezTo>
                    <a:pt x="451483" y="62307"/>
                    <a:pt x="454512" y="59781"/>
                    <a:pt x="454821" y="56355"/>
                  </a:cubicBezTo>
                  <a:cubicBezTo>
                    <a:pt x="454859" y="55930"/>
                    <a:pt x="454854" y="55501"/>
                    <a:pt x="454805" y="55077"/>
                  </a:cubicBezTo>
                  <a:lnTo>
                    <a:pt x="454805" y="4325"/>
                  </a:lnTo>
                  <a:lnTo>
                    <a:pt x="16494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109" name="フリーフォーム: 図形 108">
              <a:extLst>
                <a:ext uri="{FF2B5EF4-FFF2-40B4-BE49-F238E27FC236}">
                  <a16:creationId xmlns:a16="http://schemas.microsoft.com/office/drawing/2014/main" id="{A52C70FA-7504-4717-97CA-8B7A9C4C7BD5}"/>
                </a:ext>
              </a:extLst>
            </p:cNvPr>
            <p:cNvSpPr/>
            <p:nvPr/>
          </p:nvSpPr>
          <p:spPr>
            <a:xfrm>
              <a:off x="3810014" y="3925867"/>
              <a:ext cx="201854" cy="207621"/>
            </a:xfrm>
            <a:custGeom>
              <a:avLst/>
              <a:gdLst>
                <a:gd name="connsiteX0" fmla="*/ 49774 w 201853"/>
                <a:gd name="connsiteY0" fmla="*/ 4325 h 207620"/>
                <a:gd name="connsiteX1" fmla="*/ 112868 w 201853"/>
                <a:gd name="connsiteY1" fmla="*/ 143604 h 207620"/>
                <a:gd name="connsiteX2" fmla="*/ 171290 w 201853"/>
                <a:gd name="connsiteY2" fmla="*/ 4325 h 207620"/>
                <a:gd name="connsiteX3" fmla="*/ 201453 w 201853"/>
                <a:gd name="connsiteY3" fmla="*/ 4325 h 207620"/>
                <a:gd name="connsiteX4" fmla="*/ 118808 w 201853"/>
                <a:gd name="connsiteY4" fmla="*/ 201277 h 207620"/>
                <a:gd name="connsiteX5" fmla="*/ 107274 w 201853"/>
                <a:gd name="connsiteY5" fmla="*/ 208947 h 207620"/>
                <a:gd name="connsiteX6" fmla="*/ 93548 w 201853"/>
                <a:gd name="connsiteY6" fmla="*/ 208947 h 207620"/>
                <a:gd name="connsiteX7" fmla="*/ 4790 w 201853"/>
                <a:gd name="connsiteY7" fmla="*/ 11938 h 207620"/>
                <a:gd name="connsiteX8" fmla="*/ 7556 w 201853"/>
                <a:gd name="connsiteY8" fmla="*/ 4788 h 207620"/>
                <a:gd name="connsiteX9" fmla="*/ 9692 w 201853"/>
                <a:gd name="connsiteY9" fmla="*/ 4325 h 207620"/>
                <a:gd name="connsiteX10" fmla="*/ 50063 w 201853"/>
                <a:gd name="connsiteY10" fmla="*/ 4325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853" h="207620">
                  <a:moveTo>
                    <a:pt x="49774" y="4325"/>
                  </a:moveTo>
                  <a:lnTo>
                    <a:pt x="112868" y="143604"/>
                  </a:lnTo>
                  <a:lnTo>
                    <a:pt x="171290" y="4325"/>
                  </a:lnTo>
                  <a:lnTo>
                    <a:pt x="201453" y="4325"/>
                  </a:lnTo>
                  <a:lnTo>
                    <a:pt x="118808" y="201277"/>
                  </a:lnTo>
                  <a:cubicBezTo>
                    <a:pt x="116858" y="205922"/>
                    <a:pt x="112312" y="208945"/>
                    <a:pt x="107274" y="208947"/>
                  </a:cubicBezTo>
                  <a:lnTo>
                    <a:pt x="93548" y="208947"/>
                  </a:lnTo>
                  <a:lnTo>
                    <a:pt x="4790" y="11938"/>
                  </a:lnTo>
                  <a:cubicBezTo>
                    <a:pt x="3579" y="9200"/>
                    <a:pt x="4818" y="5999"/>
                    <a:pt x="7556" y="4788"/>
                  </a:cubicBezTo>
                  <a:cubicBezTo>
                    <a:pt x="8229" y="4490"/>
                    <a:pt x="8956" y="4333"/>
                    <a:pt x="9692" y="4325"/>
                  </a:cubicBezTo>
                  <a:lnTo>
                    <a:pt x="5006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: 図形 109">
              <a:extLst>
                <a:ext uri="{FF2B5EF4-FFF2-40B4-BE49-F238E27FC236}">
                  <a16:creationId xmlns:a16="http://schemas.microsoft.com/office/drawing/2014/main" id="{B5458FA5-5F55-49D8-AC8E-4F7D1F7123CE}"/>
                </a:ext>
              </a:extLst>
            </p:cNvPr>
            <p:cNvSpPr/>
            <p:nvPr/>
          </p:nvSpPr>
          <p:spPr>
            <a:xfrm>
              <a:off x="4166087" y="3903893"/>
              <a:ext cx="51905" cy="230690"/>
            </a:xfrm>
            <a:custGeom>
              <a:avLst/>
              <a:gdLst>
                <a:gd name="connsiteX0" fmla="*/ 47580 w 51905"/>
                <a:gd name="connsiteY0" fmla="*/ 219501 h 230689"/>
                <a:gd name="connsiteX1" fmla="*/ 39275 w 51905"/>
                <a:gd name="connsiteY1" fmla="*/ 227806 h 230689"/>
                <a:gd name="connsiteX2" fmla="*/ 39217 w 51905"/>
                <a:gd name="connsiteY2" fmla="*/ 227806 h 230689"/>
                <a:gd name="connsiteX3" fmla="*/ 4325 w 51905"/>
                <a:gd name="connsiteY3" fmla="*/ 227806 h 230689"/>
                <a:gd name="connsiteX4" fmla="*/ 4325 w 51905"/>
                <a:gd name="connsiteY4" fmla="*/ 12630 h 230689"/>
                <a:gd name="connsiteX5" fmla="*/ 12630 w 51905"/>
                <a:gd name="connsiteY5" fmla="*/ 4325 h 230689"/>
                <a:gd name="connsiteX6" fmla="*/ 47580 w 51905"/>
                <a:gd name="connsiteY6" fmla="*/ 4325 h 230689"/>
                <a:gd name="connsiteX7" fmla="*/ 47580 w 51905"/>
                <a:gd name="connsiteY7" fmla="*/ 219501 h 23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30689">
                  <a:moveTo>
                    <a:pt x="47580" y="219501"/>
                  </a:moveTo>
                  <a:cubicBezTo>
                    <a:pt x="47580" y="224088"/>
                    <a:pt x="43862" y="227806"/>
                    <a:pt x="39275" y="227806"/>
                  </a:cubicBezTo>
                  <a:cubicBezTo>
                    <a:pt x="39256" y="227806"/>
                    <a:pt x="39237" y="227806"/>
                    <a:pt x="39217" y="227806"/>
                  </a:cubicBezTo>
                  <a:lnTo>
                    <a:pt x="4325" y="227806"/>
                  </a:lnTo>
                  <a:lnTo>
                    <a:pt x="4325" y="12630"/>
                  </a:lnTo>
                  <a:cubicBezTo>
                    <a:pt x="4357" y="8057"/>
                    <a:pt x="8057" y="4357"/>
                    <a:pt x="12630" y="4325"/>
                  </a:cubicBezTo>
                  <a:lnTo>
                    <a:pt x="47580" y="4325"/>
                  </a:lnTo>
                  <a:lnTo>
                    <a:pt x="47580" y="219501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: 図形 110">
              <a:extLst>
                <a:ext uri="{FF2B5EF4-FFF2-40B4-BE49-F238E27FC236}">
                  <a16:creationId xmlns:a16="http://schemas.microsoft.com/office/drawing/2014/main" id="{768DA856-EF3C-4CFC-ADA1-ACA9E6939E05}"/>
                </a:ext>
              </a:extLst>
            </p:cNvPr>
            <p:cNvSpPr/>
            <p:nvPr/>
          </p:nvSpPr>
          <p:spPr>
            <a:xfrm>
              <a:off x="5412331" y="3925751"/>
              <a:ext cx="51905" cy="207621"/>
            </a:xfrm>
            <a:custGeom>
              <a:avLst/>
              <a:gdLst>
                <a:gd name="connsiteX0" fmla="*/ 4325 w 51905"/>
                <a:gd name="connsiteY0" fmla="*/ 12630 h 207620"/>
                <a:gd name="connsiteX1" fmla="*/ 12630 w 51905"/>
                <a:gd name="connsiteY1" fmla="*/ 4325 h 207620"/>
                <a:gd name="connsiteX2" fmla="*/ 51098 w 51905"/>
                <a:gd name="connsiteY2" fmla="*/ 4325 h 207620"/>
                <a:gd name="connsiteX3" fmla="*/ 51098 w 51905"/>
                <a:gd name="connsiteY3" fmla="*/ 197528 h 207620"/>
                <a:gd name="connsiteX4" fmla="*/ 42793 w 51905"/>
                <a:gd name="connsiteY4" fmla="*/ 205833 h 207620"/>
                <a:gd name="connsiteX5" fmla="*/ 42735 w 51905"/>
                <a:gd name="connsiteY5" fmla="*/ 205833 h 207620"/>
                <a:gd name="connsiteX6" fmla="*/ 4325 w 51905"/>
                <a:gd name="connsiteY6" fmla="*/ 205833 h 207620"/>
                <a:gd name="connsiteX7" fmla="*/ 4325 w 51905"/>
                <a:gd name="connsiteY7" fmla="*/ 12630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07620">
                  <a:moveTo>
                    <a:pt x="4325" y="12630"/>
                  </a:moveTo>
                  <a:cubicBezTo>
                    <a:pt x="4325" y="8044"/>
                    <a:pt x="8044" y="4325"/>
                    <a:pt x="12630" y="4325"/>
                  </a:cubicBezTo>
                  <a:lnTo>
                    <a:pt x="51098" y="4325"/>
                  </a:lnTo>
                  <a:lnTo>
                    <a:pt x="51098" y="197528"/>
                  </a:lnTo>
                  <a:cubicBezTo>
                    <a:pt x="51098" y="202115"/>
                    <a:pt x="47380" y="205833"/>
                    <a:pt x="42793" y="205833"/>
                  </a:cubicBezTo>
                  <a:cubicBezTo>
                    <a:pt x="42774" y="205833"/>
                    <a:pt x="42755" y="205833"/>
                    <a:pt x="42735" y="205833"/>
                  </a:cubicBezTo>
                  <a:lnTo>
                    <a:pt x="4325" y="205833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: 図形 111">
              <a:extLst>
                <a:ext uri="{FF2B5EF4-FFF2-40B4-BE49-F238E27FC236}">
                  <a16:creationId xmlns:a16="http://schemas.microsoft.com/office/drawing/2014/main" id="{895A99B9-E656-41FF-A3BF-9E7E87D2CA42}"/>
                </a:ext>
              </a:extLst>
            </p:cNvPr>
            <p:cNvSpPr/>
            <p:nvPr/>
          </p:nvSpPr>
          <p:spPr>
            <a:xfrm>
              <a:off x="5993865" y="3972639"/>
              <a:ext cx="161483" cy="161483"/>
            </a:xfrm>
            <a:custGeom>
              <a:avLst/>
              <a:gdLst>
                <a:gd name="connsiteX0" fmla="*/ 47500 w 161482"/>
                <a:gd name="connsiteY0" fmla="*/ 4441 h 161482"/>
                <a:gd name="connsiteX1" fmla="*/ 89543 w 161482"/>
                <a:gd name="connsiteY1" fmla="*/ 99658 h 161482"/>
                <a:gd name="connsiteX2" fmla="*/ 132451 w 161482"/>
                <a:gd name="connsiteY2" fmla="*/ 4441 h 161482"/>
                <a:gd name="connsiteX3" fmla="*/ 162326 w 161482"/>
                <a:gd name="connsiteY3" fmla="*/ 4441 h 161482"/>
                <a:gd name="connsiteX4" fmla="*/ 94734 w 161482"/>
                <a:gd name="connsiteY4" fmla="*/ 154908 h 161482"/>
                <a:gd name="connsiteX5" fmla="*/ 83199 w 161482"/>
                <a:gd name="connsiteY5" fmla="*/ 162463 h 161482"/>
                <a:gd name="connsiteX6" fmla="*/ 71665 w 161482"/>
                <a:gd name="connsiteY6" fmla="*/ 162463 h 161482"/>
                <a:gd name="connsiteX7" fmla="*/ 4764 w 161482"/>
                <a:gd name="connsiteY7" fmla="*/ 11881 h 161482"/>
                <a:gd name="connsiteX8" fmla="*/ 7614 w 161482"/>
                <a:gd name="connsiteY8" fmla="*/ 4763 h 161482"/>
                <a:gd name="connsiteX9" fmla="*/ 9782 w 161482"/>
                <a:gd name="connsiteY9" fmla="*/ 4326 h 161482"/>
                <a:gd name="connsiteX10" fmla="*/ 47269 w 161482"/>
                <a:gd name="connsiteY10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482" h="161482">
                  <a:moveTo>
                    <a:pt x="47500" y="4441"/>
                  </a:moveTo>
                  <a:lnTo>
                    <a:pt x="89543" y="99658"/>
                  </a:lnTo>
                  <a:lnTo>
                    <a:pt x="132451" y="4441"/>
                  </a:lnTo>
                  <a:lnTo>
                    <a:pt x="162326" y="4441"/>
                  </a:lnTo>
                  <a:lnTo>
                    <a:pt x="94734" y="154908"/>
                  </a:lnTo>
                  <a:cubicBezTo>
                    <a:pt x="92678" y="159449"/>
                    <a:pt x="88183" y="162393"/>
                    <a:pt x="83199" y="162463"/>
                  </a:cubicBezTo>
                  <a:lnTo>
                    <a:pt x="71665" y="162463"/>
                  </a:lnTo>
                  <a:lnTo>
                    <a:pt x="4764" y="11881"/>
                  </a:lnTo>
                  <a:cubicBezTo>
                    <a:pt x="3586" y="9128"/>
                    <a:pt x="4862" y="5942"/>
                    <a:pt x="7614" y="4763"/>
                  </a:cubicBezTo>
                  <a:cubicBezTo>
                    <a:pt x="8299" y="4470"/>
                    <a:pt x="9037" y="4321"/>
                    <a:pt x="9782" y="4326"/>
                  </a:cubicBezTo>
                  <a:lnTo>
                    <a:pt x="47269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: 図形 112">
              <a:extLst>
                <a:ext uri="{FF2B5EF4-FFF2-40B4-BE49-F238E27FC236}">
                  <a16:creationId xmlns:a16="http://schemas.microsoft.com/office/drawing/2014/main" id="{15C36535-3970-4379-A377-BB844F981739}"/>
                </a:ext>
              </a:extLst>
            </p:cNvPr>
            <p:cNvSpPr/>
            <p:nvPr/>
          </p:nvSpPr>
          <p:spPr>
            <a:xfrm>
              <a:off x="6442822" y="3975523"/>
              <a:ext cx="51905" cy="155716"/>
            </a:xfrm>
            <a:custGeom>
              <a:avLst/>
              <a:gdLst>
                <a:gd name="connsiteX0" fmla="*/ 4325 w 51905"/>
                <a:gd name="connsiteY0" fmla="*/ 12630 h 155715"/>
                <a:gd name="connsiteX1" fmla="*/ 12688 w 51905"/>
                <a:gd name="connsiteY1" fmla="*/ 4325 h 155715"/>
                <a:gd name="connsiteX2" fmla="*/ 47926 w 51905"/>
                <a:gd name="connsiteY2" fmla="*/ 4325 h 155715"/>
                <a:gd name="connsiteX3" fmla="*/ 47926 w 51905"/>
                <a:gd name="connsiteY3" fmla="*/ 147872 h 155715"/>
                <a:gd name="connsiteX4" fmla="*/ 39621 w 51905"/>
                <a:gd name="connsiteY4" fmla="*/ 156177 h 155715"/>
                <a:gd name="connsiteX5" fmla="*/ 39563 w 51905"/>
                <a:gd name="connsiteY5" fmla="*/ 156177 h 155715"/>
                <a:gd name="connsiteX6" fmla="*/ 4325 w 51905"/>
                <a:gd name="connsiteY6" fmla="*/ 156177 h 155715"/>
                <a:gd name="connsiteX7" fmla="*/ 4325 w 51905"/>
                <a:gd name="connsiteY7" fmla="*/ 12630 h 15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155715">
                  <a:moveTo>
                    <a:pt x="4325" y="12630"/>
                  </a:moveTo>
                  <a:cubicBezTo>
                    <a:pt x="4357" y="8034"/>
                    <a:pt x="8092" y="4325"/>
                    <a:pt x="12688" y="4325"/>
                  </a:cubicBezTo>
                  <a:lnTo>
                    <a:pt x="47926" y="4325"/>
                  </a:lnTo>
                  <a:lnTo>
                    <a:pt x="47926" y="147872"/>
                  </a:lnTo>
                  <a:cubicBezTo>
                    <a:pt x="47926" y="152459"/>
                    <a:pt x="44208" y="156177"/>
                    <a:pt x="39621" y="156177"/>
                  </a:cubicBezTo>
                  <a:cubicBezTo>
                    <a:pt x="39602" y="156177"/>
                    <a:pt x="39583" y="156177"/>
                    <a:pt x="39563" y="156177"/>
                  </a:cubicBezTo>
                  <a:lnTo>
                    <a:pt x="4325" y="156177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: 図形 113">
              <a:extLst>
                <a:ext uri="{FF2B5EF4-FFF2-40B4-BE49-F238E27FC236}">
                  <a16:creationId xmlns:a16="http://schemas.microsoft.com/office/drawing/2014/main" id="{2AB7E537-178D-45B6-BFE5-3A118701A2E2}"/>
                </a:ext>
              </a:extLst>
            </p:cNvPr>
            <p:cNvSpPr/>
            <p:nvPr/>
          </p:nvSpPr>
          <p:spPr>
            <a:xfrm>
              <a:off x="4773551" y="3972062"/>
              <a:ext cx="115345" cy="161483"/>
            </a:xfrm>
            <a:custGeom>
              <a:avLst/>
              <a:gdLst>
                <a:gd name="connsiteX0" fmla="*/ 85990 w 115344"/>
                <a:gd name="connsiteY0" fmla="*/ 4325 h 161482"/>
                <a:gd name="connsiteX1" fmla="*/ 47868 w 115344"/>
                <a:gd name="connsiteY1" fmla="*/ 20589 h 161482"/>
                <a:gd name="connsiteX2" fmla="*/ 47868 w 115344"/>
                <a:gd name="connsiteY2" fmla="*/ 7843 h 161482"/>
                <a:gd name="connsiteX3" fmla="*/ 12630 w 115344"/>
                <a:gd name="connsiteY3" fmla="*/ 7843 h 161482"/>
                <a:gd name="connsiteX4" fmla="*/ 4325 w 115344"/>
                <a:gd name="connsiteY4" fmla="*/ 16148 h 161482"/>
                <a:gd name="connsiteX5" fmla="*/ 4325 w 115344"/>
                <a:gd name="connsiteY5" fmla="*/ 159637 h 161482"/>
                <a:gd name="connsiteX6" fmla="*/ 39563 w 115344"/>
                <a:gd name="connsiteY6" fmla="*/ 159637 h 161482"/>
                <a:gd name="connsiteX7" fmla="*/ 47868 w 115344"/>
                <a:gd name="connsiteY7" fmla="*/ 151333 h 161482"/>
                <a:gd name="connsiteX8" fmla="*/ 47868 w 115344"/>
                <a:gd name="connsiteY8" fmla="*/ 48560 h 161482"/>
                <a:gd name="connsiteX9" fmla="*/ 112115 w 115344"/>
                <a:gd name="connsiteY9" fmla="*/ 45792 h 161482"/>
                <a:gd name="connsiteX10" fmla="*/ 112115 w 115344"/>
                <a:gd name="connsiteY10" fmla="*/ 11188 h 161482"/>
                <a:gd name="connsiteX11" fmla="*/ 85990 w 115344"/>
                <a:gd name="connsiteY11" fmla="*/ 4325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44" h="161482">
                  <a:moveTo>
                    <a:pt x="85990" y="4325"/>
                  </a:moveTo>
                  <a:cubicBezTo>
                    <a:pt x="71841" y="5412"/>
                    <a:pt x="58444" y="11128"/>
                    <a:pt x="47868" y="20589"/>
                  </a:cubicBezTo>
                  <a:lnTo>
                    <a:pt x="47868" y="7843"/>
                  </a:lnTo>
                  <a:lnTo>
                    <a:pt x="12630" y="7843"/>
                  </a:lnTo>
                  <a:cubicBezTo>
                    <a:pt x="8044" y="7843"/>
                    <a:pt x="4325" y="11562"/>
                    <a:pt x="4325" y="16148"/>
                  </a:cubicBezTo>
                  <a:lnTo>
                    <a:pt x="4325" y="159637"/>
                  </a:lnTo>
                  <a:lnTo>
                    <a:pt x="39563" y="159637"/>
                  </a:lnTo>
                  <a:cubicBezTo>
                    <a:pt x="44150" y="159637"/>
                    <a:pt x="47868" y="155919"/>
                    <a:pt x="47868" y="151333"/>
                  </a:cubicBezTo>
                  <a:lnTo>
                    <a:pt x="47868" y="48560"/>
                  </a:lnTo>
                  <a:cubicBezTo>
                    <a:pt x="73302" y="23415"/>
                    <a:pt x="99024" y="35988"/>
                    <a:pt x="112115" y="45792"/>
                  </a:cubicBezTo>
                  <a:lnTo>
                    <a:pt x="112115" y="11188"/>
                  </a:lnTo>
                  <a:cubicBezTo>
                    <a:pt x="106233" y="6690"/>
                    <a:pt x="100465" y="4325"/>
                    <a:pt x="85990" y="43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: 図形 114">
              <a:extLst>
                <a:ext uri="{FF2B5EF4-FFF2-40B4-BE49-F238E27FC236}">
                  <a16:creationId xmlns:a16="http://schemas.microsoft.com/office/drawing/2014/main" id="{922F4322-1754-42E3-BBCB-DEB032059D80}"/>
                </a:ext>
              </a:extLst>
            </p:cNvPr>
            <p:cNvSpPr/>
            <p:nvPr/>
          </p:nvSpPr>
          <p:spPr>
            <a:xfrm>
              <a:off x="3997972" y="3972005"/>
              <a:ext cx="138414" cy="161483"/>
            </a:xfrm>
            <a:custGeom>
              <a:avLst/>
              <a:gdLst>
                <a:gd name="connsiteX0" fmla="*/ 75724 w 138413"/>
                <a:gd name="connsiteY0" fmla="*/ 4325 h 161482"/>
                <a:gd name="connsiteX1" fmla="*/ 134954 w 138413"/>
                <a:gd name="connsiteY1" fmla="*/ 45792 h 161482"/>
                <a:gd name="connsiteX2" fmla="*/ 134954 w 138413"/>
                <a:gd name="connsiteY2" fmla="*/ 151390 h 161482"/>
                <a:gd name="connsiteX3" fmla="*/ 126649 w 138413"/>
                <a:gd name="connsiteY3" fmla="*/ 159695 h 161482"/>
                <a:gd name="connsiteX4" fmla="*/ 91122 w 138413"/>
                <a:gd name="connsiteY4" fmla="*/ 159695 h 161482"/>
                <a:gd name="connsiteX5" fmla="*/ 91122 w 138413"/>
                <a:gd name="connsiteY5" fmla="*/ 146603 h 161482"/>
                <a:gd name="connsiteX6" fmla="*/ 49598 w 138413"/>
                <a:gd name="connsiteY6" fmla="*/ 162463 h 161482"/>
                <a:gd name="connsiteX7" fmla="*/ 4325 w 138413"/>
                <a:gd name="connsiteY7" fmla="*/ 120881 h 161482"/>
                <a:gd name="connsiteX8" fmla="*/ 90834 w 138413"/>
                <a:gd name="connsiteY8" fmla="*/ 55423 h 161482"/>
                <a:gd name="connsiteX9" fmla="*/ 90834 w 138413"/>
                <a:gd name="connsiteY9" fmla="*/ 55423 h 161482"/>
                <a:gd name="connsiteX10" fmla="*/ 88124 w 138413"/>
                <a:gd name="connsiteY10" fmla="*/ 33738 h 161482"/>
                <a:gd name="connsiteX11" fmla="*/ 71629 w 138413"/>
                <a:gd name="connsiteY11" fmla="*/ 23934 h 161482"/>
                <a:gd name="connsiteX12" fmla="*/ 14937 w 138413"/>
                <a:gd name="connsiteY12" fmla="*/ 37833 h 161482"/>
                <a:gd name="connsiteX13" fmla="*/ 14937 w 138413"/>
                <a:gd name="connsiteY13" fmla="*/ 16725 h 161482"/>
                <a:gd name="connsiteX14" fmla="*/ 75724 w 138413"/>
                <a:gd name="connsiteY14" fmla="*/ 4325 h 161482"/>
                <a:gd name="connsiteX15" fmla="*/ 91122 w 138413"/>
                <a:gd name="connsiteY15" fmla="*/ 125438 h 161482"/>
                <a:gd name="connsiteX16" fmla="*/ 91122 w 138413"/>
                <a:gd name="connsiteY16" fmla="*/ 75782 h 161482"/>
                <a:gd name="connsiteX17" fmla="*/ 48445 w 138413"/>
                <a:gd name="connsiteY17" fmla="*/ 117421 h 161482"/>
                <a:gd name="connsiteX18" fmla="*/ 65055 w 138413"/>
                <a:gd name="connsiteY18" fmla="*/ 137895 h 161482"/>
                <a:gd name="connsiteX19" fmla="*/ 91122 w 138413"/>
                <a:gd name="connsiteY19" fmla="*/ 125149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75724" y="4325"/>
                  </a:moveTo>
                  <a:cubicBezTo>
                    <a:pt x="124111" y="4325"/>
                    <a:pt x="134954" y="26875"/>
                    <a:pt x="134954" y="45792"/>
                  </a:cubicBezTo>
                  <a:lnTo>
                    <a:pt x="134954" y="151390"/>
                  </a:lnTo>
                  <a:cubicBezTo>
                    <a:pt x="134954" y="155977"/>
                    <a:pt x="131235" y="159695"/>
                    <a:pt x="126649" y="159695"/>
                  </a:cubicBezTo>
                  <a:lnTo>
                    <a:pt x="91122" y="159695"/>
                  </a:lnTo>
                  <a:lnTo>
                    <a:pt x="91122" y="146603"/>
                  </a:lnTo>
                  <a:cubicBezTo>
                    <a:pt x="79789" y="156958"/>
                    <a:pt x="64949" y="162626"/>
                    <a:pt x="49598" y="162463"/>
                  </a:cubicBezTo>
                  <a:cubicBezTo>
                    <a:pt x="39506" y="162463"/>
                    <a:pt x="4325" y="158484"/>
                    <a:pt x="4325" y="120881"/>
                  </a:cubicBezTo>
                  <a:cubicBezTo>
                    <a:pt x="4325" y="80049"/>
                    <a:pt x="55308" y="64939"/>
                    <a:pt x="90834" y="55423"/>
                  </a:cubicBezTo>
                  <a:lnTo>
                    <a:pt x="90834" y="55423"/>
                  </a:lnTo>
                  <a:cubicBezTo>
                    <a:pt x="91163" y="48094"/>
                    <a:pt x="90247" y="40761"/>
                    <a:pt x="88124" y="33738"/>
                  </a:cubicBezTo>
                  <a:cubicBezTo>
                    <a:pt x="85990" y="26068"/>
                    <a:pt x="75897" y="23934"/>
                    <a:pt x="71629" y="23934"/>
                  </a:cubicBezTo>
                  <a:cubicBezTo>
                    <a:pt x="51997" y="24760"/>
                    <a:pt x="32725" y="29485"/>
                    <a:pt x="14937" y="37833"/>
                  </a:cubicBezTo>
                  <a:lnTo>
                    <a:pt x="14937" y="16725"/>
                  </a:lnTo>
                  <a:cubicBezTo>
                    <a:pt x="34404" y="9361"/>
                    <a:pt x="54928" y="5174"/>
                    <a:pt x="75724" y="4325"/>
                  </a:cubicBezTo>
                  <a:close/>
                  <a:moveTo>
                    <a:pt x="91122" y="125438"/>
                  </a:moveTo>
                  <a:cubicBezTo>
                    <a:pt x="91122" y="110328"/>
                    <a:pt x="91122" y="90488"/>
                    <a:pt x="91122" y="75782"/>
                  </a:cubicBezTo>
                  <a:cubicBezTo>
                    <a:pt x="61017" y="85471"/>
                    <a:pt x="48445" y="104041"/>
                    <a:pt x="48445" y="117421"/>
                  </a:cubicBezTo>
                  <a:cubicBezTo>
                    <a:pt x="48445" y="126879"/>
                    <a:pt x="54212" y="137895"/>
                    <a:pt x="65055" y="137895"/>
                  </a:cubicBezTo>
                  <a:cubicBezTo>
                    <a:pt x="75281" y="138055"/>
                    <a:pt x="84969" y="133319"/>
                    <a:pt x="91122" y="1251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: 図形 115">
              <a:extLst>
                <a:ext uri="{FF2B5EF4-FFF2-40B4-BE49-F238E27FC236}">
                  <a16:creationId xmlns:a16="http://schemas.microsoft.com/office/drawing/2014/main" id="{A2F9C92E-777F-48BF-AEF0-54FB7ECDA3C9}"/>
                </a:ext>
              </a:extLst>
            </p:cNvPr>
            <p:cNvSpPr/>
            <p:nvPr/>
          </p:nvSpPr>
          <p:spPr>
            <a:xfrm>
              <a:off x="4643672" y="3912428"/>
              <a:ext cx="126879" cy="219155"/>
            </a:xfrm>
            <a:custGeom>
              <a:avLst/>
              <a:gdLst>
                <a:gd name="connsiteX0" fmla="*/ 95794 w 126879"/>
                <a:gd name="connsiteY0" fmla="*/ 24050 h 219155"/>
                <a:gd name="connsiteX1" fmla="*/ 125668 w 126879"/>
                <a:gd name="connsiteY1" fmla="*/ 28087 h 219155"/>
                <a:gd name="connsiteX2" fmla="*/ 125668 w 126879"/>
                <a:gd name="connsiteY2" fmla="*/ 8651 h 219155"/>
                <a:gd name="connsiteX3" fmla="*/ 91930 w 126879"/>
                <a:gd name="connsiteY3" fmla="*/ 4326 h 219155"/>
                <a:gd name="connsiteX4" fmla="*/ 32700 w 126879"/>
                <a:gd name="connsiteY4" fmla="*/ 47638 h 219155"/>
                <a:gd name="connsiteX5" fmla="*/ 32700 w 126879"/>
                <a:gd name="connsiteY5" fmla="*/ 67535 h 219155"/>
                <a:gd name="connsiteX6" fmla="*/ 4325 w 126879"/>
                <a:gd name="connsiteY6" fmla="*/ 67535 h 219155"/>
                <a:gd name="connsiteX7" fmla="*/ 4325 w 126879"/>
                <a:gd name="connsiteY7" fmla="*/ 86048 h 219155"/>
                <a:gd name="connsiteX8" fmla="*/ 32700 w 126879"/>
                <a:gd name="connsiteY8" fmla="*/ 86048 h 219155"/>
                <a:gd name="connsiteX9" fmla="*/ 32700 w 126879"/>
                <a:gd name="connsiteY9" fmla="*/ 219329 h 219155"/>
                <a:gd name="connsiteX10" fmla="*/ 67881 w 126879"/>
                <a:gd name="connsiteY10" fmla="*/ 219329 h 219155"/>
                <a:gd name="connsiteX11" fmla="*/ 76243 w 126879"/>
                <a:gd name="connsiteY11" fmla="*/ 211082 h 219155"/>
                <a:gd name="connsiteX12" fmla="*/ 76243 w 126879"/>
                <a:gd name="connsiteY12" fmla="*/ 211024 h 219155"/>
                <a:gd name="connsiteX13" fmla="*/ 76243 w 126879"/>
                <a:gd name="connsiteY13" fmla="*/ 85990 h 219155"/>
                <a:gd name="connsiteX14" fmla="*/ 112115 w 126879"/>
                <a:gd name="connsiteY14" fmla="*/ 85990 h 219155"/>
                <a:gd name="connsiteX15" fmla="*/ 112115 w 126879"/>
                <a:gd name="connsiteY15" fmla="*/ 67477 h 219155"/>
                <a:gd name="connsiteX16" fmla="*/ 76243 w 126879"/>
                <a:gd name="connsiteY16" fmla="*/ 67477 h 219155"/>
                <a:gd name="connsiteX17" fmla="*/ 76243 w 126879"/>
                <a:gd name="connsiteY17" fmla="*/ 57385 h 219155"/>
                <a:gd name="connsiteX18" fmla="*/ 79011 w 126879"/>
                <a:gd name="connsiteY18" fmla="*/ 35642 h 219155"/>
                <a:gd name="connsiteX19" fmla="*/ 95794 w 126879"/>
                <a:gd name="connsiteY19" fmla="*/ 24050 h 2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879" h="219155">
                  <a:moveTo>
                    <a:pt x="95794" y="24050"/>
                  </a:moveTo>
                  <a:cubicBezTo>
                    <a:pt x="105917" y="23516"/>
                    <a:pt x="116050" y="24886"/>
                    <a:pt x="125668" y="28087"/>
                  </a:cubicBezTo>
                  <a:lnTo>
                    <a:pt x="125668" y="8651"/>
                  </a:lnTo>
                  <a:cubicBezTo>
                    <a:pt x="114658" y="5748"/>
                    <a:pt x="103316" y="4294"/>
                    <a:pt x="91930" y="4326"/>
                  </a:cubicBezTo>
                  <a:cubicBezTo>
                    <a:pt x="73532" y="4326"/>
                    <a:pt x="32700" y="11593"/>
                    <a:pt x="32700" y="47638"/>
                  </a:cubicBezTo>
                  <a:lnTo>
                    <a:pt x="32700" y="67535"/>
                  </a:lnTo>
                  <a:lnTo>
                    <a:pt x="4325" y="67535"/>
                  </a:lnTo>
                  <a:lnTo>
                    <a:pt x="4325" y="86048"/>
                  </a:lnTo>
                  <a:lnTo>
                    <a:pt x="32700" y="86048"/>
                  </a:lnTo>
                  <a:lnTo>
                    <a:pt x="32700" y="219329"/>
                  </a:lnTo>
                  <a:lnTo>
                    <a:pt x="67881" y="219329"/>
                  </a:lnTo>
                  <a:cubicBezTo>
                    <a:pt x="72467" y="219361"/>
                    <a:pt x="76211" y="215669"/>
                    <a:pt x="76243" y="211082"/>
                  </a:cubicBezTo>
                  <a:cubicBezTo>
                    <a:pt x="76243" y="211063"/>
                    <a:pt x="76243" y="211043"/>
                    <a:pt x="76243" y="211024"/>
                  </a:cubicBezTo>
                  <a:lnTo>
                    <a:pt x="76243" y="85990"/>
                  </a:lnTo>
                  <a:lnTo>
                    <a:pt x="112115" y="85990"/>
                  </a:lnTo>
                  <a:lnTo>
                    <a:pt x="112115" y="67477"/>
                  </a:lnTo>
                  <a:lnTo>
                    <a:pt x="76243" y="67477"/>
                  </a:lnTo>
                  <a:lnTo>
                    <a:pt x="76243" y="57385"/>
                  </a:lnTo>
                  <a:cubicBezTo>
                    <a:pt x="75448" y="50020"/>
                    <a:pt x="76396" y="42572"/>
                    <a:pt x="79011" y="35642"/>
                  </a:cubicBezTo>
                  <a:cubicBezTo>
                    <a:pt x="82365" y="29258"/>
                    <a:pt x="88637" y="24926"/>
                    <a:pt x="95794" y="24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: 図形 116">
              <a:extLst>
                <a:ext uri="{FF2B5EF4-FFF2-40B4-BE49-F238E27FC236}">
                  <a16:creationId xmlns:a16="http://schemas.microsoft.com/office/drawing/2014/main" id="{8ACAF19E-D12D-4830-BECA-AB76B60E1133}"/>
                </a:ext>
              </a:extLst>
            </p:cNvPr>
            <p:cNvSpPr/>
            <p:nvPr/>
          </p:nvSpPr>
          <p:spPr>
            <a:xfrm>
              <a:off x="4404620" y="3972921"/>
              <a:ext cx="149948" cy="161483"/>
            </a:xfrm>
            <a:custGeom>
              <a:avLst/>
              <a:gdLst>
                <a:gd name="connsiteX0" fmla="*/ 78319 w 149948"/>
                <a:gd name="connsiteY0" fmla="*/ 162181 h 161482"/>
                <a:gd name="connsiteX1" fmla="*/ 4325 w 149948"/>
                <a:gd name="connsiteY1" fmla="*/ 87784 h 161482"/>
                <a:gd name="connsiteX2" fmla="*/ 79934 w 149948"/>
                <a:gd name="connsiteY2" fmla="*/ 4332 h 161482"/>
                <a:gd name="connsiteX3" fmla="*/ 146892 w 149948"/>
                <a:gd name="connsiteY3" fmla="*/ 79825 h 161482"/>
                <a:gd name="connsiteX4" fmla="*/ 47234 w 149948"/>
                <a:gd name="connsiteY4" fmla="*/ 79825 h 161482"/>
                <a:gd name="connsiteX5" fmla="*/ 85817 w 149948"/>
                <a:gd name="connsiteY5" fmla="*/ 132192 h 161482"/>
                <a:gd name="connsiteX6" fmla="*/ 127283 w 149948"/>
                <a:gd name="connsiteY6" fmla="*/ 100587 h 161482"/>
                <a:gd name="connsiteX7" fmla="*/ 149660 w 149948"/>
                <a:gd name="connsiteY7" fmla="*/ 100587 h 161482"/>
                <a:gd name="connsiteX8" fmla="*/ 131089 w 149948"/>
                <a:gd name="connsiteY8" fmla="*/ 137440 h 161482"/>
                <a:gd name="connsiteX9" fmla="*/ 78319 w 149948"/>
                <a:gd name="connsiteY9" fmla="*/ 162181 h 161482"/>
                <a:gd name="connsiteX10" fmla="*/ 96832 w 149948"/>
                <a:gd name="connsiteY10" fmla="*/ 64138 h 161482"/>
                <a:gd name="connsiteX11" fmla="*/ 70822 w 149948"/>
                <a:gd name="connsiteY11" fmla="*/ 23018 h 161482"/>
                <a:gd name="connsiteX12" fmla="*/ 47753 w 149948"/>
                <a:gd name="connsiteY12" fmla="*/ 641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8" h="161482">
                  <a:moveTo>
                    <a:pt x="78319" y="162181"/>
                  </a:moveTo>
                  <a:cubicBezTo>
                    <a:pt x="37622" y="161407"/>
                    <a:pt x="4878" y="128485"/>
                    <a:pt x="4325" y="87784"/>
                  </a:cubicBezTo>
                  <a:cubicBezTo>
                    <a:pt x="4325" y="35129"/>
                    <a:pt x="38006" y="3813"/>
                    <a:pt x="79934" y="4332"/>
                  </a:cubicBezTo>
                  <a:cubicBezTo>
                    <a:pt x="125322" y="4851"/>
                    <a:pt x="148564" y="36801"/>
                    <a:pt x="146892" y="79825"/>
                  </a:cubicBezTo>
                  <a:lnTo>
                    <a:pt x="47234" y="79825"/>
                  </a:lnTo>
                  <a:cubicBezTo>
                    <a:pt x="47234" y="100472"/>
                    <a:pt x="52136" y="132192"/>
                    <a:pt x="85817" y="132192"/>
                  </a:cubicBezTo>
                  <a:cubicBezTo>
                    <a:pt x="114307" y="131154"/>
                    <a:pt x="124688" y="107162"/>
                    <a:pt x="127283" y="100587"/>
                  </a:cubicBezTo>
                  <a:lnTo>
                    <a:pt x="149660" y="100587"/>
                  </a:lnTo>
                  <a:cubicBezTo>
                    <a:pt x="147750" y="114598"/>
                    <a:pt x="141214" y="127568"/>
                    <a:pt x="131089" y="137440"/>
                  </a:cubicBezTo>
                  <a:cubicBezTo>
                    <a:pt x="117429" y="152293"/>
                    <a:pt x="98475" y="161180"/>
                    <a:pt x="78319" y="162181"/>
                  </a:cubicBezTo>
                  <a:close/>
                  <a:moveTo>
                    <a:pt x="96832" y="64138"/>
                  </a:moveTo>
                  <a:cubicBezTo>
                    <a:pt x="96140" y="31842"/>
                    <a:pt x="84086" y="22902"/>
                    <a:pt x="70822" y="23018"/>
                  </a:cubicBezTo>
                  <a:cubicBezTo>
                    <a:pt x="50463" y="23018"/>
                    <a:pt x="47753" y="50873"/>
                    <a:pt x="47753" y="641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: 図形 117">
              <a:extLst>
                <a:ext uri="{FF2B5EF4-FFF2-40B4-BE49-F238E27FC236}">
                  <a16:creationId xmlns:a16="http://schemas.microsoft.com/office/drawing/2014/main" id="{5D664E0B-EB5F-4655-82EE-A1F721BCBCC4}"/>
                </a:ext>
              </a:extLst>
            </p:cNvPr>
            <p:cNvSpPr/>
            <p:nvPr/>
          </p:nvSpPr>
          <p:spPr>
            <a:xfrm>
              <a:off x="4889876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98 w 167250"/>
                <a:gd name="connsiteY2" fmla="*/ 162290 h 161482"/>
                <a:gd name="connsiteX3" fmla="*/ 4358 w 167250"/>
                <a:gd name="connsiteY3" fmla="*/ 87349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67" y="162286"/>
                    <a:pt x="84033" y="162289"/>
                    <a:pt x="83798" y="162290"/>
                  </a:cubicBezTo>
                  <a:cubicBezTo>
                    <a:pt x="41167" y="163533"/>
                    <a:pt x="5600" y="129980"/>
                    <a:pt x="4358" y="87349"/>
                  </a:cubicBezTo>
                  <a:cubicBezTo>
                    <a:pt x="4336" y="86588"/>
                    <a:pt x="4325" y="85828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79" y="134146"/>
                    <a:pt x="76012" y="144066"/>
                    <a:pt x="88873" y="144066"/>
                  </a:cubicBezTo>
                  <a:cubicBezTo>
                    <a:pt x="101734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645C2CA1-69D6-46D4-A78F-F6DBDD8D2C5E}"/>
                </a:ext>
              </a:extLst>
            </p:cNvPr>
            <p:cNvSpPr/>
            <p:nvPr/>
          </p:nvSpPr>
          <p:spPr>
            <a:xfrm>
              <a:off x="5826131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22" y="134146"/>
                    <a:pt x="75955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: 図形 119">
              <a:extLst>
                <a:ext uri="{FF2B5EF4-FFF2-40B4-BE49-F238E27FC236}">
                  <a16:creationId xmlns:a16="http://schemas.microsoft.com/office/drawing/2014/main" id="{3D328ADF-D106-4F66-A7FC-8D9277253D32}"/>
                </a:ext>
              </a:extLst>
            </p:cNvPr>
            <p:cNvSpPr/>
            <p:nvPr/>
          </p:nvSpPr>
          <p:spPr>
            <a:xfrm>
              <a:off x="6516182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0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7" y="25491"/>
                    <a:pt x="44292" y="48099"/>
                    <a:pt x="53750" y="100062"/>
                  </a:cubicBezTo>
                  <a:cubicBezTo>
                    <a:pt x="59921" y="134146"/>
                    <a:pt x="75954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: 図形 120">
              <a:extLst>
                <a:ext uri="{FF2B5EF4-FFF2-40B4-BE49-F238E27FC236}">
                  <a16:creationId xmlns:a16="http://schemas.microsoft.com/office/drawing/2014/main" id="{A8DB1DCE-70E7-44BF-9626-7C41D2E2864B}"/>
                </a:ext>
              </a:extLst>
            </p:cNvPr>
            <p:cNvSpPr/>
            <p:nvPr/>
          </p:nvSpPr>
          <p:spPr>
            <a:xfrm>
              <a:off x="6440977" y="3913640"/>
              <a:ext cx="51905" cy="51905"/>
            </a:xfrm>
            <a:custGeom>
              <a:avLst/>
              <a:gdLst>
                <a:gd name="connsiteX0" fmla="*/ 52078 w 51905"/>
                <a:gd name="connsiteY0" fmla="*/ 28202 h 51905"/>
                <a:gd name="connsiteX1" fmla="*/ 28202 w 51905"/>
                <a:gd name="connsiteY1" fmla="*/ 52078 h 51905"/>
                <a:gd name="connsiteX2" fmla="*/ 4325 w 51905"/>
                <a:gd name="connsiteY2" fmla="*/ 28202 h 51905"/>
                <a:gd name="connsiteX3" fmla="*/ 28202 w 51905"/>
                <a:gd name="connsiteY3" fmla="*/ 4325 h 51905"/>
                <a:gd name="connsiteX4" fmla="*/ 52078 w 51905"/>
                <a:gd name="connsiteY4" fmla="*/ 28202 h 5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05" h="51905">
                  <a:moveTo>
                    <a:pt x="52078" y="28202"/>
                  </a:moveTo>
                  <a:cubicBezTo>
                    <a:pt x="52078" y="41388"/>
                    <a:pt x="41389" y="52078"/>
                    <a:pt x="28202" y="52078"/>
                  </a:cubicBezTo>
                  <a:cubicBezTo>
                    <a:pt x="15015" y="52078"/>
                    <a:pt x="4325" y="41388"/>
                    <a:pt x="4325" y="28202"/>
                  </a:cubicBezTo>
                  <a:cubicBezTo>
                    <a:pt x="4325" y="15015"/>
                    <a:pt x="15015" y="4325"/>
                    <a:pt x="28202" y="4325"/>
                  </a:cubicBezTo>
                  <a:cubicBezTo>
                    <a:pt x="41389" y="4325"/>
                    <a:pt x="52078" y="15015"/>
                    <a:pt x="52078" y="2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: 図形 121">
              <a:extLst>
                <a:ext uri="{FF2B5EF4-FFF2-40B4-BE49-F238E27FC236}">
                  <a16:creationId xmlns:a16="http://schemas.microsoft.com/office/drawing/2014/main" id="{9C919C5F-FA02-4575-A8A0-F722E09BFB2C}"/>
                </a:ext>
              </a:extLst>
            </p:cNvPr>
            <p:cNvSpPr/>
            <p:nvPr/>
          </p:nvSpPr>
          <p:spPr>
            <a:xfrm>
              <a:off x="4246021" y="3975580"/>
              <a:ext cx="138414" cy="161483"/>
            </a:xfrm>
            <a:custGeom>
              <a:avLst/>
              <a:gdLst>
                <a:gd name="connsiteX0" fmla="*/ 48099 w 138413"/>
                <a:gd name="connsiteY0" fmla="*/ 4326 h 161482"/>
                <a:gd name="connsiteX1" fmla="*/ 48099 w 138413"/>
                <a:gd name="connsiteY1" fmla="*/ 111308 h 161482"/>
                <a:gd name="connsiteX2" fmla="*/ 69149 w 138413"/>
                <a:gd name="connsiteY2" fmla="*/ 132647 h 161482"/>
                <a:gd name="connsiteX3" fmla="*/ 92218 w 138413"/>
                <a:gd name="connsiteY3" fmla="*/ 113846 h 161482"/>
                <a:gd name="connsiteX4" fmla="*/ 92218 w 138413"/>
                <a:gd name="connsiteY4" fmla="*/ 12630 h 161482"/>
                <a:gd name="connsiteX5" fmla="*/ 100523 w 138413"/>
                <a:gd name="connsiteY5" fmla="*/ 4326 h 161482"/>
                <a:gd name="connsiteX6" fmla="*/ 135876 w 138413"/>
                <a:gd name="connsiteY6" fmla="*/ 4326 h 161482"/>
                <a:gd name="connsiteX7" fmla="*/ 135876 w 138413"/>
                <a:gd name="connsiteY7" fmla="*/ 147815 h 161482"/>
                <a:gd name="connsiteX8" fmla="*/ 127687 w 138413"/>
                <a:gd name="connsiteY8" fmla="*/ 156120 h 161482"/>
                <a:gd name="connsiteX9" fmla="*/ 127572 w 138413"/>
                <a:gd name="connsiteY9" fmla="*/ 156120 h 161482"/>
                <a:gd name="connsiteX10" fmla="*/ 92218 w 138413"/>
                <a:gd name="connsiteY10" fmla="*/ 156120 h 161482"/>
                <a:gd name="connsiteX11" fmla="*/ 92218 w 138413"/>
                <a:gd name="connsiteY11" fmla="*/ 141990 h 161482"/>
                <a:gd name="connsiteX12" fmla="*/ 73936 w 138413"/>
                <a:gd name="connsiteY12" fmla="*/ 154389 h 161482"/>
                <a:gd name="connsiteX13" fmla="*/ 54962 w 138413"/>
                <a:gd name="connsiteY13" fmla="*/ 158946 h 161482"/>
                <a:gd name="connsiteX14" fmla="*/ 4348 w 138413"/>
                <a:gd name="connsiteY14" fmla="*/ 112048 h 161482"/>
                <a:gd name="connsiteX15" fmla="*/ 4326 w 138413"/>
                <a:gd name="connsiteY15" fmla="*/ 111308 h 161482"/>
                <a:gd name="connsiteX16" fmla="*/ 4326 w 138413"/>
                <a:gd name="connsiteY16" fmla="*/ 12630 h 161482"/>
                <a:gd name="connsiteX17" fmla="*/ 12515 w 138413"/>
                <a:gd name="connsiteY17" fmla="*/ 4326 h 161482"/>
                <a:gd name="connsiteX18" fmla="*/ 12630 w 138413"/>
                <a:gd name="connsiteY18" fmla="*/ 4326 h 161482"/>
                <a:gd name="connsiteX19" fmla="*/ 47868 w 138413"/>
                <a:gd name="connsiteY19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48099" y="4326"/>
                  </a:moveTo>
                  <a:lnTo>
                    <a:pt x="48099" y="111308"/>
                  </a:lnTo>
                  <a:cubicBezTo>
                    <a:pt x="48067" y="122994"/>
                    <a:pt x="57464" y="132520"/>
                    <a:pt x="69149" y="132647"/>
                  </a:cubicBezTo>
                  <a:cubicBezTo>
                    <a:pt x="76647" y="132647"/>
                    <a:pt x="86451" y="123592"/>
                    <a:pt x="92218" y="113846"/>
                  </a:cubicBezTo>
                  <a:lnTo>
                    <a:pt x="92218" y="12630"/>
                  </a:lnTo>
                  <a:cubicBezTo>
                    <a:pt x="92218" y="8044"/>
                    <a:pt x="95937" y="4326"/>
                    <a:pt x="100523" y="4326"/>
                  </a:cubicBezTo>
                  <a:lnTo>
                    <a:pt x="135876" y="4326"/>
                  </a:lnTo>
                  <a:lnTo>
                    <a:pt x="135876" y="147815"/>
                  </a:lnTo>
                  <a:cubicBezTo>
                    <a:pt x="135908" y="152369"/>
                    <a:pt x="132242" y="156088"/>
                    <a:pt x="127687" y="156120"/>
                  </a:cubicBezTo>
                  <a:cubicBezTo>
                    <a:pt x="127649" y="156120"/>
                    <a:pt x="127610" y="156120"/>
                    <a:pt x="127572" y="156120"/>
                  </a:cubicBezTo>
                  <a:lnTo>
                    <a:pt x="92218" y="156120"/>
                  </a:lnTo>
                  <a:lnTo>
                    <a:pt x="92218" y="141990"/>
                  </a:lnTo>
                  <a:cubicBezTo>
                    <a:pt x="86770" y="147003"/>
                    <a:pt x="80609" y="151182"/>
                    <a:pt x="73936" y="154389"/>
                  </a:cubicBezTo>
                  <a:cubicBezTo>
                    <a:pt x="68030" y="157303"/>
                    <a:pt x="61547" y="158860"/>
                    <a:pt x="54962" y="158946"/>
                  </a:cubicBezTo>
                  <a:cubicBezTo>
                    <a:pt x="28035" y="159972"/>
                    <a:pt x="5375" y="138975"/>
                    <a:pt x="4348" y="112048"/>
                  </a:cubicBezTo>
                  <a:cubicBezTo>
                    <a:pt x="4339" y="111802"/>
                    <a:pt x="4331" y="111555"/>
                    <a:pt x="4326" y="111308"/>
                  </a:cubicBezTo>
                  <a:lnTo>
                    <a:pt x="4326" y="12630"/>
                  </a:lnTo>
                  <a:cubicBezTo>
                    <a:pt x="4294" y="8076"/>
                    <a:pt x="7960" y="4358"/>
                    <a:pt x="12515" y="4326"/>
                  </a:cubicBezTo>
                  <a:cubicBezTo>
                    <a:pt x="12553" y="4325"/>
                    <a:pt x="12592" y="4325"/>
                    <a:pt x="12630" y="4326"/>
                  </a:cubicBezTo>
                  <a:lnTo>
                    <a:pt x="47868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: 図形 122">
              <a:extLst>
                <a:ext uri="{FF2B5EF4-FFF2-40B4-BE49-F238E27FC236}">
                  <a16:creationId xmlns:a16="http://schemas.microsoft.com/office/drawing/2014/main" id="{692099E5-6E4A-4A8C-8C8D-732ED63B402E}"/>
                </a:ext>
              </a:extLst>
            </p:cNvPr>
            <p:cNvSpPr/>
            <p:nvPr/>
          </p:nvSpPr>
          <p:spPr>
            <a:xfrm>
              <a:off x="6702175" y="3972407"/>
              <a:ext cx="138414" cy="161483"/>
            </a:xfrm>
            <a:custGeom>
              <a:avLst/>
              <a:gdLst>
                <a:gd name="connsiteX0" fmla="*/ 48157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4 w 138413"/>
                <a:gd name="connsiteY4" fmla="*/ 159120 h 161482"/>
                <a:gd name="connsiteX5" fmla="*/ 136569 w 138413"/>
                <a:gd name="connsiteY5" fmla="*/ 150815 h 161482"/>
                <a:gd name="connsiteX6" fmla="*/ 136569 w 138413"/>
                <a:gd name="connsiteY6" fmla="*/ 50465 h 161482"/>
                <a:gd name="connsiteX7" fmla="*/ 92738 w 138413"/>
                <a:gd name="connsiteY7" fmla="*/ 4327 h 161482"/>
                <a:gd name="connsiteX8" fmla="*/ 48157 w 138413"/>
                <a:gd name="connsiteY8" fmla="*/ 19321 h 161482"/>
                <a:gd name="connsiteX9" fmla="*/ 48157 w 138413"/>
                <a:gd name="connsiteY9" fmla="*/ 7499 h 161482"/>
                <a:gd name="connsiteX10" fmla="*/ 12631 w 138413"/>
                <a:gd name="connsiteY10" fmla="*/ 7499 h 161482"/>
                <a:gd name="connsiteX11" fmla="*/ 4326 w 138413"/>
                <a:gd name="connsiteY11" fmla="*/ 15688 h 161482"/>
                <a:gd name="connsiteX12" fmla="*/ 4326 w 138413"/>
                <a:gd name="connsiteY12" fmla="*/ 15803 h 161482"/>
                <a:gd name="connsiteX13" fmla="*/ 4326 w 138413"/>
                <a:gd name="connsiteY13" fmla="*/ 159293 h 161482"/>
                <a:gd name="connsiteX14" fmla="*/ 39794 w 138413"/>
                <a:gd name="connsiteY14" fmla="*/ 159293 h 161482"/>
                <a:gd name="connsiteX15" fmla="*/ 48157 w 138413"/>
                <a:gd name="connsiteY15" fmla="*/ 151046 h 161482"/>
                <a:gd name="connsiteX16" fmla="*/ 48157 w 138413"/>
                <a:gd name="connsiteY16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413" h="161482">
                  <a:moveTo>
                    <a:pt x="48157" y="48100"/>
                  </a:moveTo>
                  <a:cubicBezTo>
                    <a:pt x="49541" y="46658"/>
                    <a:pt x="64709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4" y="159120"/>
                  </a:lnTo>
                  <a:cubicBezTo>
                    <a:pt x="132850" y="159120"/>
                    <a:pt x="136569" y="155401"/>
                    <a:pt x="136569" y="150815"/>
                  </a:cubicBezTo>
                  <a:lnTo>
                    <a:pt x="136569" y="50465"/>
                  </a:lnTo>
                  <a:cubicBezTo>
                    <a:pt x="136808" y="25775"/>
                    <a:pt x="117407" y="5353"/>
                    <a:pt x="92738" y="4327"/>
                  </a:cubicBezTo>
                  <a:cubicBezTo>
                    <a:pt x="76625" y="4236"/>
                    <a:pt x="60940" y="9511"/>
                    <a:pt x="48157" y="19321"/>
                  </a:cubicBezTo>
                  <a:lnTo>
                    <a:pt x="48157" y="7499"/>
                  </a:lnTo>
                  <a:lnTo>
                    <a:pt x="12631" y="7499"/>
                  </a:lnTo>
                  <a:cubicBezTo>
                    <a:pt x="8076" y="7467"/>
                    <a:pt x="4358" y="11133"/>
                    <a:pt x="4326" y="15688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3"/>
                  </a:lnTo>
                  <a:lnTo>
                    <a:pt x="39794" y="159293"/>
                  </a:lnTo>
                  <a:cubicBezTo>
                    <a:pt x="44381" y="159324"/>
                    <a:pt x="48125" y="155632"/>
                    <a:pt x="48157" y="151046"/>
                  </a:cubicBezTo>
                  <a:cubicBezTo>
                    <a:pt x="48157" y="151026"/>
                    <a:pt x="48157" y="151007"/>
                    <a:pt x="48157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: 図形 123">
              <a:extLst>
                <a:ext uri="{FF2B5EF4-FFF2-40B4-BE49-F238E27FC236}">
                  <a16:creationId xmlns:a16="http://schemas.microsoft.com/office/drawing/2014/main" id="{02A8F530-D97C-43DA-BD7A-6B1FD5072ED0}"/>
                </a:ext>
              </a:extLst>
            </p:cNvPr>
            <p:cNvSpPr/>
            <p:nvPr/>
          </p:nvSpPr>
          <p:spPr>
            <a:xfrm>
              <a:off x="5667070" y="3972407"/>
              <a:ext cx="138414" cy="161483"/>
            </a:xfrm>
            <a:custGeom>
              <a:avLst/>
              <a:gdLst>
                <a:gd name="connsiteX0" fmla="*/ 48156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3 w 138413"/>
                <a:gd name="connsiteY4" fmla="*/ 159120 h 161482"/>
                <a:gd name="connsiteX5" fmla="*/ 136568 w 138413"/>
                <a:gd name="connsiteY5" fmla="*/ 150815 h 161482"/>
                <a:gd name="connsiteX6" fmla="*/ 136568 w 138413"/>
                <a:gd name="connsiteY6" fmla="*/ 50465 h 161482"/>
                <a:gd name="connsiteX7" fmla="*/ 92737 w 138413"/>
                <a:gd name="connsiteY7" fmla="*/ 4327 h 161482"/>
                <a:gd name="connsiteX8" fmla="*/ 48156 w 138413"/>
                <a:gd name="connsiteY8" fmla="*/ 19321 h 161482"/>
                <a:gd name="connsiteX9" fmla="*/ 48156 w 138413"/>
                <a:gd name="connsiteY9" fmla="*/ 7499 h 161482"/>
                <a:gd name="connsiteX10" fmla="*/ 12630 w 138413"/>
                <a:gd name="connsiteY10" fmla="*/ 7499 h 161482"/>
                <a:gd name="connsiteX11" fmla="*/ 4325 w 138413"/>
                <a:gd name="connsiteY11" fmla="*/ 15803 h 161482"/>
                <a:gd name="connsiteX12" fmla="*/ 4325 w 138413"/>
                <a:gd name="connsiteY12" fmla="*/ 159293 h 161482"/>
                <a:gd name="connsiteX13" fmla="*/ 39794 w 138413"/>
                <a:gd name="connsiteY13" fmla="*/ 159293 h 161482"/>
                <a:gd name="connsiteX14" fmla="*/ 48156 w 138413"/>
                <a:gd name="connsiteY14" fmla="*/ 151046 h 161482"/>
                <a:gd name="connsiteX15" fmla="*/ 48156 w 138413"/>
                <a:gd name="connsiteY15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413" h="161482">
                  <a:moveTo>
                    <a:pt x="48156" y="48100"/>
                  </a:moveTo>
                  <a:cubicBezTo>
                    <a:pt x="49598" y="46658"/>
                    <a:pt x="64708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3" y="159120"/>
                  </a:lnTo>
                  <a:cubicBezTo>
                    <a:pt x="132850" y="159120"/>
                    <a:pt x="136568" y="155401"/>
                    <a:pt x="136568" y="150815"/>
                  </a:cubicBezTo>
                  <a:lnTo>
                    <a:pt x="136568" y="50465"/>
                  </a:lnTo>
                  <a:cubicBezTo>
                    <a:pt x="136808" y="25775"/>
                    <a:pt x="117407" y="5353"/>
                    <a:pt x="92737" y="4327"/>
                  </a:cubicBezTo>
                  <a:cubicBezTo>
                    <a:pt x="76624" y="4236"/>
                    <a:pt x="60939" y="9511"/>
                    <a:pt x="48156" y="19321"/>
                  </a:cubicBezTo>
                  <a:lnTo>
                    <a:pt x="48156" y="7499"/>
                  </a:lnTo>
                  <a:lnTo>
                    <a:pt x="12630" y="7499"/>
                  </a:lnTo>
                  <a:cubicBezTo>
                    <a:pt x="8044" y="7499"/>
                    <a:pt x="4325" y="11217"/>
                    <a:pt x="4325" y="15803"/>
                  </a:cubicBezTo>
                  <a:lnTo>
                    <a:pt x="4325" y="159293"/>
                  </a:lnTo>
                  <a:lnTo>
                    <a:pt x="39794" y="159293"/>
                  </a:lnTo>
                  <a:cubicBezTo>
                    <a:pt x="44380" y="159324"/>
                    <a:pt x="48124" y="155632"/>
                    <a:pt x="48156" y="151046"/>
                  </a:cubicBezTo>
                  <a:cubicBezTo>
                    <a:pt x="48156" y="151026"/>
                    <a:pt x="48156" y="151007"/>
                    <a:pt x="48156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: 図形 124">
              <a:extLst>
                <a:ext uri="{FF2B5EF4-FFF2-40B4-BE49-F238E27FC236}">
                  <a16:creationId xmlns:a16="http://schemas.microsoft.com/office/drawing/2014/main" id="{A3F4D9D9-B846-4315-A789-F70F23AD1CE2}"/>
                </a:ext>
              </a:extLst>
            </p:cNvPr>
            <p:cNvSpPr/>
            <p:nvPr/>
          </p:nvSpPr>
          <p:spPr>
            <a:xfrm>
              <a:off x="5501550" y="3972407"/>
              <a:ext cx="138414" cy="161483"/>
            </a:xfrm>
            <a:custGeom>
              <a:avLst/>
              <a:gdLst>
                <a:gd name="connsiteX0" fmla="*/ 47868 w 138413"/>
                <a:gd name="connsiteY0" fmla="*/ 48100 h 161482"/>
                <a:gd name="connsiteX1" fmla="*/ 78320 w 138413"/>
                <a:gd name="connsiteY1" fmla="*/ 31259 h 161482"/>
                <a:gd name="connsiteX2" fmla="*/ 92795 w 138413"/>
                <a:gd name="connsiteY2" fmla="*/ 55309 h 161482"/>
                <a:gd name="connsiteX3" fmla="*/ 92795 w 138413"/>
                <a:gd name="connsiteY3" fmla="*/ 159119 h 161482"/>
                <a:gd name="connsiteX4" fmla="*/ 127975 w 138413"/>
                <a:gd name="connsiteY4" fmla="*/ 159119 h 161482"/>
                <a:gd name="connsiteX5" fmla="*/ 136338 w 138413"/>
                <a:gd name="connsiteY5" fmla="*/ 150872 h 161482"/>
                <a:gd name="connsiteX6" fmla="*/ 136338 w 138413"/>
                <a:gd name="connsiteY6" fmla="*/ 150814 h 161482"/>
                <a:gd name="connsiteX7" fmla="*/ 136338 w 138413"/>
                <a:gd name="connsiteY7" fmla="*/ 50464 h 161482"/>
                <a:gd name="connsiteX8" fmla="*/ 92507 w 138413"/>
                <a:gd name="connsiteY8" fmla="*/ 4326 h 161482"/>
                <a:gd name="connsiteX9" fmla="*/ 47869 w 138413"/>
                <a:gd name="connsiteY9" fmla="*/ 19321 h 161482"/>
                <a:gd name="connsiteX10" fmla="*/ 47868 w 138413"/>
                <a:gd name="connsiteY10" fmla="*/ 7498 h 161482"/>
                <a:gd name="connsiteX11" fmla="*/ 12631 w 138413"/>
                <a:gd name="connsiteY11" fmla="*/ 7498 h 161482"/>
                <a:gd name="connsiteX12" fmla="*/ 4326 w 138413"/>
                <a:gd name="connsiteY12" fmla="*/ 15687 h 161482"/>
                <a:gd name="connsiteX13" fmla="*/ 4326 w 138413"/>
                <a:gd name="connsiteY13" fmla="*/ 15803 h 161482"/>
                <a:gd name="connsiteX14" fmla="*/ 4326 w 138413"/>
                <a:gd name="connsiteY14" fmla="*/ 159292 h 161482"/>
                <a:gd name="connsiteX15" fmla="*/ 39794 w 138413"/>
                <a:gd name="connsiteY15" fmla="*/ 159292 h 161482"/>
                <a:gd name="connsiteX16" fmla="*/ 48099 w 138413"/>
                <a:gd name="connsiteY16" fmla="*/ 151103 h 161482"/>
                <a:gd name="connsiteX17" fmla="*/ 48099 w 138413"/>
                <a:gd name="connsiteY17" fmla="*/ 150987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413" h="161482">
                  <a:moveTo>
                    <a:pt x="47868" y="48100"/>
                  </a:moveTo>
                  <a:cubicBezTo>
                    <a:pt x="49310" y="46658"/>
                    <a:pt x="64478" y="31894"/>
                    <a:pt x="78320" y="31259"/>
                  </a:cubicBezTo>
                  <a:cubicBezTo>
                    <a:pt x="87086" y="31259"/>
                    <a:pt x="92795" y="41467"/>
                    <a:pt x="92795" y="55309"/>
                  </a:cubicBezTo>
                  <a:lnTo>
                    <a:pt x="92795" y="159119"/>
                  </a:lnTo>
                  <a:lnTo>
                    <a:pt x="127975" y="159119"/>
                  </a:lnTo>
                  <a:cubicBezTo>
                    <a:pt x="132562" y="159151"/>
                    <a:pt x="136306" y="155459"/>
                    <a:pt x="136338" y="150872"/>
                  </a:cubicBezTo>
                  <a:cubicBezTo>
                    <a:pt x="136338" y="150853"/>
                    <a:pt x="136338" y="150834"/>
                    <a:pt x="136338" y="150814"/>
                  </a:cubicBezTo>
                  <a:lnTo>
                    <a:pt x="136338" y="50464"/>
                  </a:lnTo>
                  <a:cubicBezTo>
                    <a:pt x="136577" y="25775"/>
                    <a:pt x="117176" y="5353"/>
                    <a:pt x="92507" y="4326"/>
                  </a:cubicBezTo>
                  <a:cubicBezTo>
                    <a:pt x="76378" y="4249"/>
                    <a:pt x="60679" y="9522"/>
                    <a:pt x="47869" y="19321"/>
                  </a:cubicBezTo>
                  <a:lnTo>
                    <a:pt x="47868" y="7498"/>
                  </a:lnTo>
                  <a:lnTo>
                    <a:pt x="12631" y="7498"/>
                  </a:lnTo>
                  <a:cubicBezTo>
                    <a:pt x="8076" y="7466"/>
                    <a:pt x="4358" y="11133"/>
                    <a:pt x="4326" y="15687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2"/>
                  </a:lnTo>
                  <a:lnTo>
                    <a:pt x="39794" y="159292"/>
                  </a:lnTo>
                  <a:cubicBezTo>
                    <a:pt x="44349" y="159324"/>
                    <a:pt x="48067" y="155658"/>
                    <a:pt x="48099" y="151103"/>
                  </a:cubicBezTo>
                  <a:cubicBezTo>
                    <a:pt x="48099" y="151065"/>
                    <a:pt x="48099" y="151026"/>
                    <a:pt x="48099" y="1509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: 図形 125">
              <a:extLst>
                <a:ext uri="{FF2B5EF4-FFF2-40B4-BE49-F238E27FC236}">
                  <a16:creationId xmlns:a16="http://schemas.microsoft.com/office/drawing/2014/main" id="{733E90D0-897B-4EE4-8FE2-B4771112896B}"/>
                </a:ext>
              </a:extLst>
            </p:cNvPr>
            <p:cNvSpPr/>
            <p:nvPr/>
          </p:nvSpPr>
          <p:spPr>
            <a:xfrm>
              <a:off x="5075985" y="3972465"/>
              <a:ext cx="224923" cy="161483"/>
            </a:xfrm>
            <a:custGeom>
              <a:avLst/>
              <a:gdLst>
                <a:gd name="connsiteX0" fmla="*/ 181495 w 224922"/>
                <a:gd name="connsiteY0" fmla="*/ 4326 h 161482"/>
                <a:gd name="connsiteX1" fmla="*/ 130051 w 224922"/>
                <a:gd name="connsiteY1" fmla="*/ 23358 h 161482"/>
                <a:gd name="connsiteX2" fmla="*/ 92795 w 224922"/>
                <a:gd name="connsiteY2" fmla="*/ 4326 h 161482"/>
                <a:gd name="connsiteX3" fmla="*/ 48156 w 224922"/>
                <a:gd name="connsiteY3" fmla="*/ 19321 h 161482"/>
                <a:gd name="connsiteX4" fmla="*/ 48156 w 224922"/>
                <a:gd name="connsiteY4" fmla="*/ 7441 h 161482"/>
                <a:gd name="connsiteX5" fmla="*/ 12630 w 224922"/>
                <a:gd name="connsiteY5" fmla="*/ 7441 h 161482"/>
                <a:gd name="connsiteX6" fmla="*/ 4325 w 224922"/>
                <a:gd name="connsiteY6" fmla="*/ 15745 h 161482"/>
                <a:gd name="connsiteX7" fmla="*/ 4325 w 224922"/>
                <a:gd name="connsiteY7" fmla="*/ 159235 h 161482"/>
                <a:gd name="connsiteX8" fmla="*/ 39852 w 224922"/>
                <a:gd name="connsiteY8" fmla="*/ 159235 h 161482"/>
                <a:gd name="connsiteX9" fmla="*/ 48156 w 224922"/>
                <a:gd name="connsiteY9" fmla="*/ 150930 h 161482"/>
                <a:gd name="connsiteX10" fmla="*/ 48156 w 224922"/>
                <a:gd name="connsiteY10" fmla="*/ 48042 h 161482"/>
                <a:gd name="connsiteX11" fmla="*/ 78550 w 224922"/>
                <a:gd name="connsiteY11" fmla="*/ 31202 h 161482"/>
                <a:gd name="connsiteX12" fmla="*/ 93026 w 224922"/>
                <a:gd name="connsiteY12" fmla="*/ 55251 h 161482"/>
                <a:gd name="connsiteX13" fmla="*/ 93026 w 224922"/>
                <a:gd name="connsiteY13" fmla="*/ 159062 h 161482"/>
                <a:gd name="connsiteX14" fmla="*/ 128552 w 224922"/>
                <a:gd name="connsiteY14" fmla="*/ 159062 h 161482"/>
                <a:gd name="connsiteX15" fmla="*/ 136857 w 224922"/>
                <a:gd name="connsiteY15" fmla="*/ 150757 h 161482"/>
                <a:gd name="connsiteX16" fmla="*/ 136857 w 224922"/>
                <a:gd name="connsiteY16" fmla="*/ 48042 h 161482"/>
                <a:gd name="connsiteX17" fmla="*/ 167250 w 224922"/>
                <a:gd name="connsiteY17" fmla="*/ 31202 h 161482"/>
                <a:gd name="connsiteX18" fmla="*/ 181726 w 224922"/>
                <a:gd name="connsiteY18" fmla="*/ 55251 h 161482"/>
                <a:gd name="connsiteX19" fmla="*/ 181726 w 224922"/>
                <a:gd name="connsiteY19" fmla="*/ 159062 h 161482"/>
                <a:gd name="connsiteX20" fmla="*/ 216964 w 224922"/>
                <a:gd name="connsiteY20" fmla="*/ 159062 h 161482"/>
                <a:gd name="connsiteX21" fmla="*/ 225269 w 224922"/>
                <a:gd name="connsiteY21" fmla="*/ 150872 h 161482"/>
                <a:gd name="connsiteX22" fmla="*/ 225269 w 224922"/>
                <a:gd name="connsiteY22" fmla="*/ 150757 h 161482"/>
                <a:gd name="connsiteX23" fmla="*/ 225269 w 224922"/>
                <a:gd name="connsiteY23" fmla="*/ 50407 h 161482"/>
                <a:gd name="connsiteX24" fmla="*/ 181495 w 224922"/>
                <a:gd name="connsiteY24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922" h="161482">
                  <a:moveTo>
                    <a:pt x="181495" y="4326"/>
                  </a:moveTo>
                  <a:cubicBezTo>
                    <a:pt x="162688" y="4665"/>
                    <a:pt x="144551" y="11375"/>
                    <a:pt x="130051" y="23358"/>
                  </a:cubicBezTo>
                  <a:cubicBezTo>
                    <a:pt x="121432" y="11373"/>
                    <a:pt x="107557" y="4285"/>
                    <a:pt x="92795" y="4326"/>
                  </a:cubicBezTo>
                  <a:cubicBezTo>
                    <a:pt x="76666" y="4249"/>
                    <a:pt x="60967" y="9522"/>
                    <a:pt x="48156" y="19321"/>
                  </a:cubicBezTo>
                  <a:lnTo>
                    <a:pt x="48156" y="7441"/>
                  </a:lnTo>
                  <a:lnTo>
                    <a:pt x="12630" y="7441"/>
                  </a:lnTo>
                  <a:cubicBezTo>
                    <a:pt x="8044" y="7441"/>
                    <a:pt x="4325" y="11159"/>
                    <a:pt x="4325" y="15745"/>
                  </a:cubicBezTo>
                  <a:lnTo>
                    <a:pt x="4325" y="159235"/>
                  </a:lnTo>
                  <a:lnTo>
                    <a:pt x="39852" y="159235"/>
                  </a:lnTo>
                  <a:cubicBezTo>
                    <a:pt x="44438" y="159235"/>
                    <a:pt x="48156" y="155516"/>
                    <a:pt x="48156" y="150930"/>
                  </a:cubicBezTo>
                  <a:lnTo>
                    <a:pt x="48156" y="48042"/>
                  </a:lnTo>
                  <a:cubicBezTo>
                    <a:pt x="49598" y="46600"/>
                    <a:pt x="64766" y="31836"/>
                    <a:pt x="78550" y="31202"/>
                  </a:cubicBezTo>
                  <a:cubicBezTo>
                    <a:pt x="87374" y="31202"/>
                    <a:pt x="93026" y="41410"/>
                    <a:pt x="93026" y="55251"/>
                  </a:cubicBezTo>
                  <a:lnTo>
                    <a:pt x="93026" y="159062"/>
                  </a:lnTo>
                  <a:lnTo>
                    <a:pt x="128552" y="159062"/>
                  </a:lnTo>
                  <a:cubicBezTo>
                    <a:pt x="133138" y="159062"/>
                    <a:pt x="136857" y="155343"/>
                    <a:pt x="136857" y="150757"/>
                  </a:cubicBezTo>
                  <a:lnTo>
                    <a:pt x="136857" y="48042"/>
                  </a:lnTo>
                  <a:cubicBezTo>
                    <a:pt x="138299" y="46600"/>
                    <a:pt x="153409" y="31836"/>
                    <a:pt x="167250" y="31202"/>
                  </a:cubicBezTo>
                  <a:cubicBezTo>
                    <a:pt x="176074" y="31202"/>
                    <a:pt x="181726" y="41410"/>
                    <a:pt x="181726" y="55251"/>
                  </a:cubicBezTo>
                  <a:lnTo>
                    <a:pt x="181726" y="159062"/>
                  </a:lnTo>
                  <a:lnTo>
                    <a:pt x="216964" y="159062"/>
                  </a:lnTo>
                  <a:cubicBezTo>
                    <a:pt x="221518" y="159093"/>
                    <a:pt x="225237" y="155427"/>
                    <a:pt x="225269" y="150872"/>
                  </a:cubicBezTo>
                  <a:cubicBezTo>
                    <a:pt x="225269" y="150834"/>
                    <a:pt x="225269" y="150795"/>
                    <a:pt x="225269" y="150757"/>
                  </a:cubicBezTo>
                  <a:lnTo>
                    <a:pt x="225269" y="50407"/>
                  </a:lnTo>
                  <a:cubicBezTo>
                    <a:pt x="225478" y="25761"/>
                    <a:pt x="206119" y="5382"/>
                    <a:pt x="181495" y="43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: 図形 126">
              <a:extLst>
                <a:ext uri="{FF2B5EF4-FFF2-40B4-BE49-F238E27FC236}">
                  <a16:creationId xmlns:a16="http://schemas.microsoft.com/office/drawing/2014/main" id="{F4210549-6373-4DFB-B655-6F4402AE6852}"/>
                </a:ext>
              </a:extLst>
            </p:cNvPr>
            <p:cNvSpPr/>
            <p:nvPr/>
          </p:nvSpPr>
          <p:spPr>
            <a:xfrm>
              <a:off x="6160862" y="3972005"/>
              <a:ext cx="138414" cy="161483"/>
            </a:xfrm>
            <a:custGeom>
              <a:avLst/>
              <a:gdLst>
                <a:gd name="connsiteX0" fmla="*/ 64824 w 138413"/>
                <a:gd name="connsiteY0" fmla="*/ 137607 h 161482"/>
                <a:gd name="connsiteX1" fmla="*/ 48157 w 138413"/>
                <a:gd name="connsiteY1" fmla="*/ 117133 h 161482"/>
                <a:gd name="connsiteX2" fmla="*/ 90834 w 138413"/>
                <a:gd name="connsiteY2" fmla="*/ 75493 h 161482"/>
                <a:gd name="connsiteX3" fmla="*/ 90834 w 138413"/>
                <a:gd name="connsiteY3" fmla="*/ 125149 h 161482"/>
                <a:gd name="connsiteX4" fmla="*/ 64824 w 138413"/>
                <a:gd name="connsiteY4" fmla="*/ 137607 h 161482"/>
                <a:gd name="connsiteX5" fmla="*/ 14879 w 138413"/>
                <a:gd name="connsiteY5" fmla="*/ 16898 h 161482"/>
                <a:gd name="connsiteX6" fmla="*/ 14879 w 138413"/>
                <a:gd name="connsiteY6" fmla="*/ 38006 h 161482"/>
                <a:gd name="connsiteX7" fmla="*/ 71629 w 138413"/>
                <a:gd name="connsiteY7" fmla="*/ 24107 h 161482"/>
                <a:gd name="connsiteX8" fmla="*/ 88066 w 138413"/>
                <a:gd name="connsiteY8" fmla="*/ 33911 h 161482"/>
                <a:gd name="connsiteX9" fmla="*/ 90834 w 138413"/>
                <a:gd name="connsiteY9" fmla="*/ 55596 h 161482"/>
                <a:gd name="connsiteX10" fmla="*/ 90834 w 138413"/>
                <a:gd name="connsiteY10" fmla="*/ 55596 h 161482"/>
                <a:gd name="connsiteX11" fmla="*/ 4325 w 138413"/>
                <a:gd name="connsiteY11" fmla="*/ 121055 h 161482"/>
                <a:gd name="connsiteX12" fmla="*/ 49598 w 138413"/>
                <a:gd name="connsiteY12" fmla="*/ 162636 h 161482"/>
                <a:gd name="connsiteX13" fmla="*/ 91123 w 138413"/>
                <a:gd name="connsiteY13" fmla="*/ 146546 h 161482"/>
                <a:gd name="connsiteX14" fmla="*/ 91122 w 138413"/>
                <a:gd name="connsiteY14" fmla="*/ 159637 h 161482"/>
                <a:gd name="connsiteX15" fmla="*/ 126649 w 138413"/>
                <a:gd name="connsiteY15" fmla="*/ 159637 h 161482"/>
                <a:gd name="connsiteX16" fmla="*/ 134954 w 138413"/>
                <a:gd name="connsiteY16" fmla="*/ 151333 h 161482"/>
                <a:gd name="connsiteX17" fmla="*/ 134954 w 138413"/>
                <a:gd name="connsiteY17" fmla="*/ 45792 h 161482"/>
                <a:gd name="connsiteX18" fmla="*/ 75724 w 138413"/>
                <a:gd name="connsiteY18" fmla="*/ 4325 h 161482"/>
                <a:gd name="connsiteX19" fmla="*/ 14880 w 138413"/>
                <a:gd name="connsiteY19" fmla="*/ 1689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64824" y="137607"/>
                  </a:moveTo>
                  <a:cubicBezTo>
                    <a:pt x="53808" y="137607"/>
                    <a:pt x="48157" y="126591"/>
                    <a:pt x="48157" y="117133"/>
                  </a:cubicBezTo>
                  <a:cubicBezTo>
                    <a:pt x="48157" y="103753"/>
                    <a:pt x="60729" y="85182"/>
                    <a:pt x="90834" y="75493"/>
                  </a:cubicBezTo>
                  <a:cubicBezTo>
                    <a:pt x="90834" y="90200"/>
                    <a:pt x="90834" y="110097"/>
                    <a:pt x="90834" y="125149"/>
                  </a:cubicBezTo>
                  <a:cubicBezTo>
                    <a:pt x="84632" y="133194"/>
                    <a:pt x="74979" y="137816"/>
                    <a:pt x="64824" y="137607"/>
                  </a:cubicBezTo>
                  <a:close/>
                  <a:moveTo>
                    <a:pt x="14879" y="16898"/>
                  </a:moveTo>
                  <a:lnTo>
                    <a:pt x="14879" y="38006"/>
                  </a:lnTo>
                  <a:cubicBezTo>
                    <a:pt x="32685" y="29651"/>
                    <a:pt x="51977" y="24926"/>
                    <a:pt x="71629" y="24107"/>
                  </a:cubicBezTo>
                  <a:cubicBezTo>
                    <a:pt x="75839" y="24107"/>
                    <a:pt x="85932" y="26241"/>
                    <a:pt x="88066" y="33911"/>
                  </a:cubicBezTo>
                  <a:cubicBezTo>
                    <a:pt x="90211" y="40931"/>
                    <a:pt x="91147" y="48263"/>
                    <a:pt x="90834" y="55596"/>
                  </a:cubicBezTo>
                  <a:lnTo>
                    <a:pt x="90834" y="55596"/>
                  </a:lnTo>
                  <a:cubicBezTo>
                    <a:pt x="55077" y="65112"/>
                    <a:pt x="4325" y="80222"/>
                    <a:pt x="4325" y="121055"/>
                  </a:cubicBezTo>
                  <a:cubicBezTo>
                    <a:pt x="4325" y="158657"/>
                    <a:pt x="39506" y="162636"/>
                    <a:pt x="49598" y="162636"/>
                  </a:cubicBezTo>
                  <a:cubicBezTo>
                    <a:pt x="64982" y="162747"/>
                    <a:pt x="79830" y="156994"/>
                    <a:pt x="91123" y="146546"/>
                  </a:cubicBezTo>
                  <a:lnTo>
                    <a:pt x="91122" y="159637"/>
                  </a:lnTo>
                  <a:lnTo>
                    <a:pt x="126649" y="159637"/>
                  </a:lnTo>
                  <a:cubicBezTo>
                    <a:pt x="131235" y="159637"/>
                    <a:pt x="134954" y="155919"/>
                    <a:pt x="134954" y="151333"/>
                  </a:cubicBezTo>
                  <a:lnTo>
                    <a:pt x="134954" y="45792"/>
                  </a:lnTo>
                  <a:cubicBezTo>
                    <a:pt x="134954" y="26875"/>
                    <a:pt x="124111" y="4325"/>
                    <a:pt x="75724" y="4325"/>
                  </a:cubicBezTo>
                  <a:cubicBezTo>
                    <a:pt x="54899" y="5224"/>
                    <a:pt x="34355" y="9469"/>
                    <a:pt x="14880" y="168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: 図形 127">
              <a:extLst>
                <a:ext uri="{FF2B5EF4-FFF2-40B4-BE49-F238E27FC236}">
                  <a16:creationId xmlns:a16="http://schemas.microsoft.com/office/drawing/2014/main" id="{5997A163-062C-463C-9983-A0E314B0B03A}"/>
                </a:ext>
              </a:extLst>
            </p:cNvPr>
            <p:cNvSpPr/>
            <p:nvPr/>
          </p:nvSpPr>
          <p:spPr>
            <a:xfrm>
              <a:off x="6311733" y="3927135"/>
              <a:ext cx="109578" cy="207621"/>
            </a:xfrm>
            <a:custGeom>
              <a:avLst/>
              <a:gdLst>
                <a:gd name="connsiteX0" fmla="*/ 26818 w 109577"/>
                <a:gd name="connsiteY0" fmla="*/ 52424 h 207620"/>
                <a:gd name="connsiteX1" fmla="*/ 26818 w 109577"/>
                <a:gd name="connsiteY1" fmla="*/ 12688 h 207620"/>
                <a:gd name="connsiteX2" fmla="*/ 35180 w 109577"/>
                <a:gd name="connsiteY2" fmla="*/ 4325 h 207620"/>
                <a:gd name="connsiteX3" fmla="*/ 71052 w 109577"/>
                <a:gd name="connsiteY3" fmla="*/ 4325 h 207620"/>
                <a:gd name="connsiteX4" fmla="*/ 71052 w 109577"/>
                <a:gd name="connsiteY4" fmla="*/ 52424 h 207620"/>
                <a:gd name="connsiteX5" fmla="*/ 106579 w 109577"/>
                <a:gd name="connsiteY5" fmla="*/ 52424 h 207620"/>
                <a:gd name="connsiteX6" fmla="*/ 106579 w 109577"/>
                <a:gd name="connsiteY6" fmla="*/ 71283 h 207620"/>
                <a:gd name="connsiteX7" fmla="*/ 71052 w 109577"/>
                <a:gd name="connsiteY7" fmla="*/ 71283 h 207620"/>
                <a:gd name="connsiteX8" fmla="*/ 71052 w 109577"/>
                <a:gd name="connsiteY8" fmla="*/ 169326 h 207620"/>
                <a:gd name="connsiteX9" fmla="*/ 73302 w 109577"/>
                <a:gd name="connsiteY9" fmla="*/ 177227 h 207620"/>
                <a:gd name="connsiteX10" fmla="*/ 82529 w 109577"/>
                <a:gd name="connsiteY10" fmla="*/ 180630 h 207620"/>
                <a:gd name="connsiteX11" fmla="*/ 107040 w 109577"/>
                <a:gd name="connsiteY11" fmla="*/ 169615 h 207620"/>
                <a:gd name="connsiteX12" fmla="*/ 107040 w 109577"/>
                <a:gd name="connsiteY12" fmla="*/ 191415 h 207620"/>
                <a:gd name="connsiteX13" fmla="*/ 63670 w 109577"/>
                <a:gd name="connsiteY13" fmla="*/ 207909 h 207620"/>
                <a:gd name="connsiteX14" fmla="*/ 27394 w 109577"/>
                <a:gd name="connsiteY14" fmla="*/ 170595 h 207620"/>
                <a:gd name="connsiteX15" fmla="*/ 27394 w 109577"/>
                <a:gd name="connsiteY15" fmla="*/ 71283 h 207620"/>
                <a:gd name="connsiteX16" fmla="*/ 4325 w 109577"/>
                <a:gd name="connsiteY16" fmla="*/ 71283 h 207620"/>
                <a:gd name="connsiteX17" fmla="*/ 4325 w 109577"/>
                <a:gd name="connsiteY17" fmla="*/ 52424 h 207620"/>
                <a:gd name="connsiteX18" fmla="*/ 26818 w 109577"/>
                <a:gd name="connsiteY18" fmla="*/ 52424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577" h="207620">
                  <a:moveTo>
                    <a:pt x="26818" y="52424"/>
                  </a:moveTo>
                  <a:lnTo>
                    <a:pt x="26818" y="12688"/>
                  </a:lnTo>
                  <a:cubicBezTo>
                    <a:pt x="26818" y="8069"/>
                    <a:pt x="30562" y="4325"/>
                    <a:pt x="35180" y="4325"/>
                  </a:cubicBezTo>
                  <a:lnTo>
                    <a:pt x="71052" y="4325"/>
                  </a:lnTo>
                  <a:lnTo>
                    <a:pt x="71052" y="52424"/>
                  </a:lnTo>
                  <a:lnTo>
                    <a:pt x="106579" y="52424"/>
                  </a:lnTo>
                  <a:lnTo>
                    <a:pt x="106579" y="71283"/>
                  </a:lnTo>
                  <a:lnTo>
                    <a:pt x="71052" y="71283"/>
                  </a:lnTo>
                  <a:lnTo>
                    <a:pt x="71052" y="169326"/>
                  </a:lnTo>
                  <a:cubicBezTo>
                    <a:pt x="70992" y="172126"/>
                    <a:pt x="71776" y="174879"/>
                    <a:pt x="73302" y="177227"/>
                  </a:cubicBezTo>
                  <a:cubicBezTo>
                    <a:pt x="75640" y="179796"/>
                    <a:pt x="79083" y="181066"/>
                    <a:pt x="82529" y="180630"/>
                  </a:cubicBezTo>
                  <a:cubicBezTo>
                    <a:pt x="91733" y="179926"/>
                    <a:pt x="100402" y="176030"/>
                    <a:pt x="107040" y="169615"/>
                  </a:cubicBezTo>
                  <a:lnTo>
                    <a:pt x="107040" y="191415"/>
                  </a:lnTo>
                  <a:cubicBezTo>
                    <a:pt x="94864" y="201659"/>
                    <a:pt x="79576" y="207473"/>
                    <a:pt x="63670" y="207909"/>
                  </a:cubicBezTo>
                  <a:cubicBezTo>
                    <a:pt x="35699" y="207909"/>
                    <a:pt x="27394" y="187955"/>
                    <a:pt x="27394" y="170595"/>
                  </a:cubicBezTo>
                  <a:lnTo>
                    <a:pt x="27394" y="71283"/>
                  </a:lnTo>
                  <a:lnTo>
                    <a:pt x="4325" y="71283"/>
                  </a:lnTo>
                  <a:lnTo>
                    <a:pt x="4325" y="52424"/>
                  </a:lnTo>
                  <a:lnTo>
                    <a:pt x="26818" y="52424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9" name="図 128">
            <a:extLst>
              <a:ext uri="{FF2B5EF4-FFF2-40B4-BE49-F238E27FC236}">
                <a16:creationId xmlns:a16="http://schemas.microsoft.com/office/drawing/2014/main" id="{19A53AE9-8215-4AD3-95D0-944114D13E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489094"/>
            <a:ext cx="882201" cy="393115"/>
          </a:xfrm>
          <a:prstGeom prst="rect">
            <a:avLst/>
          </a:prstGeom>
        </p:spPr>
      </p:pic>
      <p:sp>
        <p:nvSpPr>
          <p:cNvPr id="49" name="テキスト プレースホルダー 20">
            <a:extLst>
              <a:ext uri="{FF2B5EF4-FFF2-40B4-BE49-F238E27FC236}">
                <a16:creationId xmlns:a16="http://schemas.microsoft.com/office/drawing/2014/main" id="{9CA8B14E-5EE7-4FE6-ACD6-51F9BBFBBE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436" y="3476599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FUJIFILM Holdings Corporation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AEA1406F-61EC-42D7-B8B4-A5C6F553043A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4000" y="4913394"/>
            <a:ext cx="1800000" cy="288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BC07DBB7-E20D-4794-8B5A-228F03131290}"/>
              </a:ext>
            </a:extLst>
          </p:cNvPr>
          <p:cNvGrpSpPr/>
          <p:nvPr userDrawn="1"/>
        </p:nvGrpSpPr>
        <p:grpSpPr>
          <a:xfrm>
            <a:off x="7298885" y="177800"/>
            <a:ext cx="1674242" cy="416854"/>
            <a:chOff x="7362825" y="177800"/>
            <a:chExt cx="1674242" cy="416854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8AC6F20-38A7-456A-8425-87ECA8161297}"/>
                </a:ext>
              </a:extLst>
            </p:cNvPr>
            <p:cNvSpPr/>
            <p:nvPr/>
          </p:nvSpPr>
          <p:spPr>
            <a:xfrm>
              <a:off x="7362825" y="177800"/>
              <a:ext cx="1674242" cy="38501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DCEFC917-A11D-4C2D-8823-5E777EA85235}"/>
                </a:ext>
              </a:extLst>
            </p:cNvPr>
            <p:cNvSpPr txBox="1"/>
            <p:nvPr/>
          </p:nvSpPr>
          <p:spPr>
            <a:xfrm>
              <a:off x="7419578" y="209676"/>
              <a:ext cx="1583454" cy="7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lvl="0" algn="dist">
                <a:defRPr/>
              </a:pPr>
              <a:r>
                <a:rPr lang="en-US" altLang="ja-JP" sz="720" b="0" i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Fujifilm Internal Use </a:t>
              </a:r>
              <a:r>
                <a:rPr lang="en-US" altLang="ja-JP" sz="720" b="0" dirty="0">
                  <a:latin typeface="Arial" panose="020B0604020202020204" pitchFamily="34" charset="0"/>
                  <a:cs typeface="Arial" panose="020B0604020202020204" pitchFamily="34" charset="0"/>
                </a:rPr>
                <a:t>Onl</a:t>
              </a:r>
              <a:r>
                <a:rPr lang="en-US" altLang="ja-JP" sz="720" b="0" spc="2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altLang="ja-JP" sz="720" b="0" spc="1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sz="720" b="0" spc="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1" lang="en-US" altLang="ja-JP" sz="720" b="0" i="0" kern="1200" spc="1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6DC8E52D-2E59-4453-AEBB-97A252CBEE64}"/>
                </a:ext>
              </a:extLst>
            </p:cNvPr>
            <p:cNvSpPr txBox="1"/>
            <p:nvPr/>
          </p:nvSpPr>
          <p:spPr>
            <a:xfrm>
              <a:off x="7419578" y="306654"/>
              <a:ext cx="419497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Disclosed to: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Prepared by: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Handling:</a:t>
              </a: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E5ABE5D-4B3B-4A6D-BF06-A613CBB91127}"/>
                </a:ext>
              </a:extLst>
            </p:cNvPr>
            <p:cNvSpPr txBox="1"/>
            <p:nvPr/>
          </p:nvSpPr>
          <p:spPr>
            <a:xfrm>
              <a:off x="7826375" y="306654"/>
              <a:ext cx="1163518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Fujifilm Group</a:t>
              </a:r>
            </a:p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Taro Fuji, XXXXXXX Div. (Jan 1, 2023)</a:t>
              </a:r>
            </a:p>
            <a:p>
              <a:pPr defTabSz="990624">
                <a:lnSpc>
                  <a:spcPts val="550"/>
                </a:lnSpc>
                <a:defRPr/>
              </a:pPr>
              <a:endParaRPr lang="en-US" altLang="ja-JP" sz="520" b="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96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62">
          <p15:clr>
            <a:srgbClr val="FBAE40"/>
          </p15:clr>
        </p15:guide>
        <p15:guide id="3" pos="5299">
          <p15:clr>
            <a:srgbClr val="FBAE40"/>
          </p15:clr>
        </p15:guide>
        <p15:guide id="4" orient="horz" pos="1982">
          <p15:clr>
            <a:srgbClr val="FBAE40"/>
          </p15:clr>
        </p15:guide>
        <p15:guide id="5" orient="horz" pos="1845">
          <p15:clr>
            <a:srgbClr val="FBAE40"/>
          </p15:clr>
        </p15:guide>
        <p15:guide id="7" orient="horz" pos="2318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1431">
          <p15:clr>
            <a:srgbClr val="FBAE40"/>
          </p15:clr>
        </p15:guide>
        <p15:guide id="10" orient="horz" pos="2166">
          <p15:clr>
            <a:srgbClr val="FBAE40"/>
          </p15:clr>
        </p15:guide>
        <p15:guide id="11" orient="horz" pos="12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表紙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>
            <a:extLst>
              <a:ext uri="{FF2B5EF4-FFF2-40B4-BE49-F238E27FC236}">
                <a16:creationId xmlns:a16="http://schemas.microsoft.com/office/drawing/2014/main" id="{0780C5E5-2B04-4562-8856-ED7B050FF6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970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5436" y="2496312"/>
            <a:ext cx="8064000" cy="432000"/>
          </a:xfrm>
        </p:spPr>
        <p:txBody>
          <a:bodyPr anchor="b"/>
          <a:lstStyle>
            <a:lvl1pPr algn="l"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Slide Title 22pt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436" y="2971811"/>
            <a:ext cx="8064000" cy="173169"/>
          </a:xfrm>
        </p:spPr>
        <p:txBody>
          <a:bodyPr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  <a:lvl2pPr marL="492039" indent="0" algn="ctr">
              <a:buNone/>
              <a:defRPr sz="2152"/>
            </a:lvl2pPr>
            <a:lvl3pPr marL="984077" indent="0" algn="ctr">
              <a:buNone/>
              <a:defRPr sz="1937"/>
            </a:lvl3pPr>
            <a:lvl4pPr marL="1476116" indent="0" algn="ctr">
              <a:buNone/>
              <a:defRPr sz="1722"/>
            </a:lvl4pPr>
            <a:lvl5pPr marL="1968155" indent="0" algn="ctr">
              <a:buNone/>
              <a:defRPr sz="1722"/>
            </a:lvl5pPr>
            <a:lvl6pPr marL="2460193" indent="0" algn="ctr">
              <a:buNone/>
              <a:defRPr sz="1722"/>
            </a:lvl6pPr>
            <a:lvl7pPr marL="2952232" indent="0" algn="ctr">
              <a:buNone/>
              <a:defRPr sz="1722"/>
            </a:lvl7pPr>
            <a:lvl8pPr marL="3444270" indent="0" algn="ctr">
              <a:buNone/>
              <a:defRPr sz="1722"/>
            </a:lvl8pPr>
            <a:lvl9pPr marL="3936309" indent="0" algn="ctr">
              <a:buNone/>
              <a:defRPr sz="1722"/>
            </a:lvl9pPr>
          </a:lstStyle>
          <a:p>
            <a:r>
              <a:rPr lang="en-US" altLang="ja-JP" dirty="0"/>
              <a:t>Subtitle formatting</a:t>
            </a:r>
            <a:r>
              <a:rPr kumimoji="0" lang="en-US" altLang="ja-JP" dirty="0"/>
              <a:t> 14pt</a:t>
            </a:r>
            <a:endParaRPr kumimoji="0" lang="ja-JP" altLang="ja-JP" dirty="0"/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DA62E947-F491-468B-85BB-32D6389DA0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436" y="2274481"/>
            <a:ext cx="8064000" cy="288000"/>
          </a:xfrm>
        </p:spPr>
        <p:txBody>
          <a:bodyPr anchor="t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cs typeface="Arial" panose="020B0604020202020204" pitchFamily="34" charset="0"/>
              </a:rPr>
              <a:t>Client Name </a:t>
            </a:r>
            <a:r>
              <a:rPr kumimoji="1" lang="en-US" altLang="zh-CN" dirty="0"/>
              <a:t>14pt</a:t>
            </a:r>
            <a:endParaRPr kumimoji="1" lang="ja-JP" altLang="en-US" dirty="0"/>
          </a:p>
          <a:p>
            <a:pPr lvl="0"/>
            <a:endParaRPr kumimoji="1" lang="ja-JP" altLang="en-US" dirty="0"/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864D83E0-932F-409B-80C5-87D59F5BFA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435" y="3234673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January XX, 20XX  11pt</a:t>
            </a:r>
          </a:p>
        </p:txBody>
      </p:sp>
      <p:sp>
        <p:nvSpPr>
          <p:cNvPr id="23" name="テキスト プレースホルダー 22">
            <a:extLst>
              <a:ext uri="{FF2B5EF4-FFF2-40B4-BE49-F238E27FC236}">
                <a16:creationId xmlns:a16="http://schemas.microsoft.com/office/drawing/2014/main" id="{EFBD87F5-BD43-4B59-A6FA-08665F8715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436" y="3702537"/>
            <a:ext cx="3061062" cy="360000"/>
          </a:xfrm>
        </p:spPr>
        <p:txBody>
          <a:bodyPr anchor="t" anchorCtr="0"/>
          <a:lstStyle>
            <a:lvl1pPr marL="0" marR="0" indent="0" algn="l" defTabSz="9840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r>
              <a:rPr lang="en-US" altLang="ja-JP" dirty="0"/>
              <a:t>Business Unit Name / Presenter’s Name 11pt</a:t>
            </a:r>
          </a:p>
          <a:p>
            <a:r>
              <a:rPr lang="en-US" altLang="ja-JP" dirty="0"/>
              <a:t>Business Unit Name / Presenter’s Name 11pt</a:t>
            </a:r>
          </a:p>
        </p:txBody>
      </p:sp>
      <p:grpSp>
        <p:nvGrpSpPr>
          <p:cNvPr id="99" name="グラフィックス 65">
            <a:extLst>
              <a:ext uri="{FF2B5EF4-FFF2-40B4-BE49-F238E27FC236}">
                <a16:creationId xmlns:a16="http://schemas.microsoft.com/office/drawing/2014/main" id="{014927BE-EFE5-4AB8-938F-5EBE537E5FAB}"/>
              </a:ext>
            </a:extLst>
          </p:cNvPr>
          <p:cNvGrpSpPr/>
          <p:nvPr userDrawn="1"/>
        </p:nvGrpSpPr>
        <p:grpSpPr>
          <a:xfrm>
            <a:off x="7377508" y="4503611"/>
            <a:ext cx="1040691" cy="282657"/>
            <a:chOff x="3691731" y="3246312"/>
            <a:chExt cx="3270028" cy="888156"/>
          </a:xfrm>
        </p:grpSpPr>
        <p:sp>
          <p:nvSpPr>
            <p:cNvPr id="100" name="フリーフォーム: 図形 99">
              <a:extLst>
                <a:ext uri="{FF2B5EF4-FFF2-40B4-BE49-F238E27FC236}">
                  <a16:creationId xmlns:a16="http://schemas.microsoft.com/office/drawing/2014/main" id="{F2AFFBF7-4A67-4D83-A3AF-D5B5211BB9AC}"/>
                </a:ext>
              </a:extLst>
            </p:cNvPr>
            <p:cNvSpPr/>
            <p:nvPr/>
          </p:nvSpPr>
          <p:spPr>
            <a:xfrm>
              <a:off x="6043094" y="3241957"/>
              <a:ext cx="322966" cy="530587"/>
            </a:xfrm>
            <a:custGeom>
              <a:avLst/>
              <a:gdLst>
                <a:gd name="connsiteX0" fmla="*/ 139221 w 322965"/>
                <a:gd name="connsiteY0" fmla="*/ 4355 h 530586"/>
                <a:gd name="connsiteX1" fmla="*/ 139221 w 322965"/>
                <a:gd name="connsiteY1" fmla="*/ 430267 h 530586"/>
                <a:gd name="connsiteX2" fmla="*/ 180745 w 322965"/>
                <a:gd name="connsiteY2" fmla="*/ 473579 h 530586"/>
                <a:gd name="connsiteX3" fmla="*/ 321063 w 322965"/>
                <a:gd name="connsiteY3" fmla="*/ 473579 h 530586"/>
                <a:gd name="connsiteX4" fmla="*/ 321063 w 322965"/>
                <a:gd name="connsiteY4" fmla="*/ 521331 h 530586"/>
                <a:gd name="connsiteX5" fmla="*/ 313821 w 322965"/>
                <a:gd name="connsiteY5" fmla="*/ 530370 h 530586"/>
                <a:gd name="connsiteX6" fmla="*/ 312181 w 322965"/>
                <a:gd name="connsiteY6" fmla="*/ 530386 h 530586"/>
                <a:gd name="connsiteX7" fmla="*/ 85067 w 322965"/>
                <a:gd name="connsiteY7" fmla="*/ 530386 h 530586"/>
                <a:gd name="connsiteX8" fmla="*/ 4325 w 322965"/>
                <a:gd name="connsiteY8" fmla="*/ 456681 h 530586"/>
                <a:gd name="connsiteX9" fmla="*/ 4325 w 322965"/>
                <a:gd name="connsiteY9" fmla="*/ 33192 h 530586"/>
                <a:gd name="connsiteX10" fmla="*/ 35584 w 322965"/>
                <a:gd name="connsiteY10" fmla="*/ 4355 h 530586"/>
                <a:gd name="connsiteX11" fmla="*/ 139048 w 322965"/>
                <a:gd name="connsiteY11" fmla="*/ 435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965" h="530586">
                  <a:moveTo>
                    <a:pt x="139221" y="4355"/>
                  </a:moveTo>
                  <a:lnTo>
                    <a:pt x="139221" y="430267"/>
                  </a:lnTo>
                  <a:cubicBezTo>
                    <a:pt x="139221" y="457949"/>
                    <a:pt x="152832" y="472137"/>
                    <a:pt x="180745" y="473579"/>
                  </a:cubicBezTo>
                  <a:lnTo>
                    <a:pt x="321063" y="473579"/>
                  </a:lnTo>
                  <a:lnTo>
                    <a:pt x="321063" y="521331"/>
                  </a:lnTo>
                  <a:cubicBezTo>
                    <a:pt x="321559" y="525827"/>
                    <a:pt x="318317" y="529874"/>
                    <a:pt x="313821" y="530370"/>
                  </a:cubicBezTo>
                  <a:cubicBezTo>
                    <a:pt x="313276" y="530430"/>
                    <a:pt x="312727" y="530436"/>
                    <a:pt x="312181" y="530386"/>
                  </a:cubicBezTo>
                  <a:lnTo>
                    <a:pt x="85067" y="530386"/>
                  </a:lnTo>
                  <a:cubicBezTo>
                    <a:pt x="14937" y="530386"/>
                    <a:pt x="4325" y="491803"/>
                    <a:pt x="4325" y="456681"/>
                  </a:cubicBezTo>
                  <a:lnTo>
                    <a:pt x="4325" y="33192"/>
                  </a:lnTo>
                  <a:cubicBezTo>
                    <a:pt x="4325" y="13179"/>
                    <a:pt x="11996" y="3721"/>
                    <a:pt x="35584" y="4355"/>
                  </a:cubicBezTo>
                  <a:lnTo>
                    <a:pt x="139048" y="435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: 図形 100">
              <a:extLst>
                <a:ext uri="{FF2B5EF4-FFF2-40B4-BE49-F238E27FC236}">
                  <a16:creationId xmlns:a16="http://schemas.microsoft.com/office/drawing/2014/main" id="{B70DE1B9-844D-4222-B960-FA9D0F97E06E}"/>
                </a:ext>
              </a:extLst>
            </p:cNvPr>
            <p:cNvSpPr/>
            <p:nvPr/>
          </p:nvSpPr>
          <p:spPr>
            <a:xfrm>
              <a:off x="5781377" y="3241987"/>
              <a:ext cx="138414" cy="530587"/>
            </a:xfrm>
            <a:custGeom>
              <a:avLst/>
              <a:gdLst>
                <a:gd name="connsiteX0" fmla="*/ 139164 w 138413"/>
                <a:gd name="connsiteY0" fmla="*/ 4325 h 530586"/>
                <a:gd name="connsiteX1" fmla="*/ 139164 w 138413"/>
                <a:gd name="connsiteY1" fmla="*/ 502731 h 530586"/>
                <a:gd name="connsiteX2" fmla="*/ 110846 w 138413"/>
                <a:gd name="connsiteY2" fmla="*/ 530414 h 530586"/>
                <a:gd name="connsiteX3" fmla="*/ 4325 w 138413"/>
                <a:gd name="connsiteY3" fmla="*/ 530414 h 530586"/>
                <a:gd name="connsiteX4" fmla="*/ 4325 w 138413"/>
                <a:gd name="connsiteY4" fmla="*/ 31893 h 530586"/>
                <a:gd name="connsiteX5" fmla="*/ 34488 w 138413"/>
                <a:gd name="connsiteY5" fmla="*/ 4383 h 530586"/>
                <a:gd name="connsiteX6" fmla="*/ 139164 w 138413"/>
                <a:gd name="connsiteY6" fmla="*/ 4383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530586">
                  <a:moveTo>
                    <a:pt x="139164" y="4325"/>
                  </a:moveTo>
                  <a:lnTo>
                    <a:pt x="139164" y="502731"/>
                  </a:lnTo>
                  <a:cubicBezTo>
                    <a:pt x="139164" y="524877"/>
                    <a:pt x="129705" y="530414"/>
                    <a:pt x="110846" y="530414"/>
                  </a:cubicBezTo>
                  <a:lnTo>
                    <a:pt x="4325" y="530414"/>
                  </a:lnTo>
                  <a:lnTo>
                    <a:pt x="4325" y="31893"/>
                  </a:lnTo>
                  <a:cubicBezTo>
                    <a:pt x="4325" y="15399"/>
                    <a:pt x="10612" y="4383"/>
                    <a:pt x="34488" y="4383"/>
                  </a:cubicBezTo>
                  <a:lnTo>
                    <a:pt x="139164" y="4383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: 図形 101">
              <a:extLst>
                <a:ext uri="{FF2B5EF4-FFF2-40B4-BE49-F238E27FC236}">
                  <a16:creationId xmlns:a16="http://schemas.microsoft.com/office/drawing/2014/main" id="{230110F4-D8B8-4763-B2CA-79EFCA190E47}"/>
                </a:ext>
              </a:extLst>
            </p:cNvPr>
            <p:cNvSpPr/>
            <p:nvPr/>
          </p:nvSpPr>
          <p:spPr>
            <a:xfrm>
              <a:off x="3687406" y="3241987"/>
              <a:ext cx="363336" cy="530587"/>
            </a:xfrm>
            <a:custGeom>
              <a:avLst/>
              <a:gdLst>
                <a:gd name="connsiteX0" fmla="*/ 4325 w 363336"/>
                <a:gd name="connsiteY0" fmla="*/ 76877 h 530586"/>
                <a:gd name="connsiteX1" fmla="*/ 70245 w 363336"/>
                <a:gd name="connsiteY1" fmla="*/ 4325 h 530586"/>
                <a:gd name="connsiteX2" fmla="*/ 359876 w 363336"/>
                <a:gd name="connsiteY2" fmla="*/ 4325 h 530586"/>
                <a:gd name="connsiteX3" fmla="*/ 359876 w 363336"/>
                <a:gd name="connsiteY3" fmla="*/ 54904 h 530586"/>
                <a:gd name="connsiteX4" fmla="*/ 354604 w 363336"/>
                <a:gd name="connsiteY4" fmla="*/ 61961 h 530586"/>
                <a:gd name="connsiteX5" fmla="*/ 353128 w 363336"/>
                <a:gd name="connsiteY5" fmla="*/ 61998 h 530586"/>
                <a:gd name="connsiteX6" fmla="*/ 179534 w 363336"/>
                <a:gd name="connsiteY6" fmla="*/ 61998 h 530586"/>
                <a:gd name="connsiteX7" fmla="*/ 144527 w 363336"/>
                <a:gd name="connsiteY7" fmla="*/ 96601 h 530586"/>
                <a:gd name="connsiteX8" fmla="*/ 144527 w 363336"/>
                <a:gd name="connsiteY8" fmla="*/ 230171 h 530586"/>
                <a:gd name="connsiteX9" fmla="*/ 348745 w 363336"/>
                <a:gd name="connsiteY9" fmla="*/ 230171 h 530586"/>
                <a:gd name="connsiteX10" fmla="*/ 348745 w 363336"/>
                <a:gd name="connsiteY10" fmla="*/ 283287 h 530586"/>
                <a:gd name="connsiteX11" fmla="*/ 342467 w 363336"/>
                <a:gd name="connsiteY11" fmla="*/ 290474 h 530586"/>
                <a:gd name="connsiteX12" fmla="*/ 341190 w 363336"/>
                <a:gd name="connsiteY12" fmla="*/ 290439 h 530586"/>
                <a:gd name="connsiteX13" fmla="*/ 144469 w 363336"/>
                <a:gd name="connsiteY13" fmla="*/ 290439 h 530586"/>
                <a:gd name="connsiteX14" fmla="*/ 144469 w 363336"/>
                <a:gd name="connsiteY14" fmla="*/ 502212 h 530586"/>
                <a:gd name="connsiteX15" fmla="*/ 111481 w 363336"/>
                <a:gd name="connsiteY15" fmla="*/ 530414 h 530586"/>
                <a:gd name="connsiteX16" fmla="*/ 4325 w 363336"/>
                <a:gd name="connsiteY16" fmla="*/ 530414 h 530586"/>
                <a:gd name="connsiteX17" fmla="*/ 4325 w 363336"/>
                <a:gd name="connsiteY17" fmla="*/ 76877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3336" h="530586">
                  <a:moveTo>
                    <a:pt x="4325" y="76877"/>
                  </a:moveTo>
                  <a:cubicBezTo>
                    <a:pt x="4325" y="36795"/>
                    <a:pt x="4325" y="4325"/>
                    <a:pt x="70245" y="4325"/>
                  </a:cubicBezTo>
                  <a:lnTo>
                    <a:pt x="359876" y="4325"/>
                  </a:lnTo>
                  <a:lnTo>
                    <a:pt x="359876" y="54904"/>
                  </a:lnTo>
                  <a:cubicBezTo>
                    <a:pt x="360369" y="58309"/>
                    <a:pt x="358009" y="61468"/>
                    <a:pt x="354604" y="61961"/>
                  </a:cubicBezTo>
                  <a:cubicBezTo>
                    <a:pt x="354115" y="62032"/>
                    <a:pt x="353620" y="62044"/>
                    <a:pt x="353128" y="61998"/>
                  </a:cubicBezTo>
                  <a:lnTo>
                    <a:pt x="179534" y="61998"/>
                  </a:lnTo>
                  <a:cubicBezTo>
                    <a:pt x="156465" y="61998"/>
                    <a:pt x="144527" y="73186"/>
                    <a:pt x="144527" y="96601"/>
                  </a:cubicBezTo>
                  <a:cubicBezTo>
                    <a:pt x="144527" y="96947"/>
                    <a:pt x="144527" y="230171"/>
                    <a:pt x="144527" y="230171"/>
                  </a:cubicBezTo>
                  <a:lnTo>
                    <a:pt x="348745" y="230171"/>
                  </a:lnTo>
                  <a:lnTo>
                    <a:pt x="348745" y="283287"/>
                  </a:lnTo>
                  <a:cubicBezTo>
                    <a:pt x="348996" y="287005"/>
                    <a:pt x="346185" y="290223"/>
                    <a:pt x="342467" y="290474"/>
                  </a:cubicBezTo>
                  <a:cubicBezTo>
                    <a:pt x="342041" y="290502"/>
                    <a:pt x="341614" y="290491"/>
                    <a:pt x="341190" y="290439"/>
                  </a:cubicBezTo>
                  <a:lnTo>
                    <a:pt x="144469" y="290439"/>
                  </a:lnTo>
                  <a:lnTo>
                    <a:pt x="144469" y="502212"/>
                  </a:lnTo>
                  <a:cubicBezTo>
                    <a:pt x="144066" y="522686"/>
                    <a:pt x="133915" y="531048"/>
                    <a:pt x="111481" y="530414"/>
                  </a:cubicBezTo>
                  <a:lnTo>
                    <a:pt x="4325" y="530414"/>
                  </a:lnTo>
                  <a:lnTo>
                    <a:pt x="4325" y="76877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: 図形 102">
              <a:extLst>
                <a:ext uri="{FF2B5EF4-FFF2-40B4-BE49-F238E27FC236}">
                  <a16:creationId xmlns:a16="http://schemas.microsoft.com/office/drawing/2014/main" id="{4705982E-FF9D-4FA6-B7F8-C89EC6524DE5}"/>
                </a:ext>
              </a:extLst>
            </p:cNvPr>
            <p:cNvSpPr/>
            <p:nvPr/>
          </p:nvSpPr>
          <p:spPr>
            <a:xfrm>
              <a:off x="4117469" y="3241987"/>
              <a:ext cx="455612" cy="547888"/>
            </a:xfrm>
            <a:custGeom>
              <a:avLst/>
              <a:gdLst>
                <a:gd name="connsiteX0" fmla="*/ 138991 w 455612"/>
                <a:gd name="connsiteY0" fmla="*/ 4325 h 547888"/>
                <a:gd name="connsiteX1" fmla="*/ 138991 w 455612"/>
                <a:gd name="connsiteY1" fmla="*/ 405322 h 547888"/>
                <a:gd name="connsiteX2" fmla="*/ 167827 w 455612"/>
                <a:gd name="connsiteY2" fmla="*/ 477816 h 547888"/>
                <a:gd name="connsiteX3" fmla="*/ 288074 w 455612"/>
                <a:gd name="connsiteY3" fmla="*/ 478335 h 547888"/>
                <a:gd name="connsiteX4" fmla="*/ 319275 w 455612"/>
                <a:gd name="connsiteY4" fmla="*/ 405437 h 547888"/>
                <a:gd name="connsiteX5" fmla="*/ 319275 w 455612"/>
                <a:gd name="connsiteY5" fmla="*/ 31028 h 547888"/>
                <a:gd name="connsiteX6" fmla="*/ 349264 w 455612"/>
                <a:gd name="connsiteY6" fmla="*/ 4325 h 547888"/>
                <a:gd name="connsiteX7" fmla="*/ 453998 w 455612"/>
                <a:gd name="connsiteY7" fmla="*/ 4325 h 547888"/>
                <a:gd name="connsiteX8" fmla="*/ 453998 w 455612"/>
                <a:gd name="connsiteY8" fmla="*/ 393442 h 547888"/>
                <a:gd name="connsiteX9" fmla="*/ 346784 w 455612"/>
                <a:gd name="connsiteY9" fmla="*/ 534681 h 547888"/>
                <a:gd name="connsiteX10" fmla="*/ 114999 w 455612"/>
                <a:gd name="connsiteY10" fmla="*/ 534278 h 547888"/>
                <a:gd name="connsiteX11" fmla="*/ 4325 w 455612"/>
                <a:gd name="connsiteY11" fmla="*/ 393442 h 547888"/>
                <a:gd name="connsiteX12" fmla="*/ 4325 w 455612"/>
                <a:gd name="connsiteY12" fmla="*/ 31316 h 547888"/>
                <a:gd name="connsiteX13" fmla="*/ 30624 w 455612"/>
                <a:gd name="connsiteY13" fmla="*/ 4325 h 547888"/>
                <a:gd name="connsiteX14" fmla="*/ 138991 w 455612"/>
                <a:gd name="connsiteY14" fmla="*/ 4325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12" h="547888">
                  <a:moveTo>
                    <a:pt x="138991" y="4325"/>
                  </a:moveTo>
                  <a:lnTo>
                    <a:pt x="138991" y="405322"/>
                  </a:lnTo>
                  <a:cubicBezTo>
                    <a:pt x="138991" y="439926"/>
                    <a:pt x="143835" y="463860"/>
                    <a:pt x="167827" y="477816"/>
                  </a:cubicBezTo>
                  <a:cubicBezTo>
                    <a:pt x="200239" y="496560"/>
                    <a:pt x="255085" y="496848"/>
                    <a:pt x="288074" y="478335"/>
                  </a:cubicBezTo>
                  <a:cubicBezTo>
                    <a:pt x="310624" y="465763"/>
                    <a:pt x="319275" y="445520"/>
                    <a:pt x="319275" y="405437"/>
                  </a:cubicBezTo>
                  <a:lnTo>
                    <a:pt x="319275" y="31028"/>
                  </a:lnTo>
                  <a:cubicBezTo>
                    <a:pt x="319275" y="14187"/>
                    <a:pt x="325676" y="4325"/>
                    <a:pt x="349264" y="4325"/>
                  </a:cubicBezTo>
                  <a:lnTo>
                    <a:pt x="453998" y="4325"/>
                  </a:lnTo>
                  <a:lnTo>
                    <a:pt x="453998" y="393442"/>
                  </a:lnTo>
                  <a:cubicBezTo>
                    <a:pt x="453998" y="483872"/>
                    <a:pt x="397075" y="520955"/>
                    <a:pt x="346784" y="534681"/>
                  </a:cubicBezTo>
                  <a:cubicBezTo>
                    <a:pt x="279827" y="552964"/>
                    <a:pt x="178093" y="553252"/>
                    <a:pt x="114999" y="534278"/>
                  </a:cubicBezTo>
                  <a:cubicBezTo>
                    <a:pt x="39679" y="511843"/>
                    <a:pt x="4441" y="466859"/>
                    <a:pt x="4325" y="393442"/>
                  </a:cubicBezTo>
                  <a:lnTo>
                    <a:pt x="4325" y="31316"/>
                  </a:lnTo>
                  <a:cubicBezTo>
                    <a:pt x="4325" y="14014"/>
                    <a:pt x="10554" y="4325"/>
                    <a:pt x="30624" y="4325"/>
                  </a:cubicBezTo>
                  <a:lnTo>
                    <a:pt x="138991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: 図形 103">
              <a:extLst>
                <a:ext uri="{FF2B5EF4-FFF2-40B4-BE49-F238E27FC236}">
                  <a16:creationId xmlns:a16="http://schemas.microsoft.com/office/drawing/2014/main" id="{CE1B8796-19A5-4BFE-BF3C-2637ECA90836}"/>
                </a:ext>
              </a:extLst>
            </p:cNvPr>
            <p:cNvSpPr/>
            <p:nvPr/>
          </p:nvSpPr>
          <p:spPr>
            <a:xfrm>
              <a:off x="6424944" y="3241987"/>
              <a:ext cx="536354" cy="530587"/>
            </a:xfrm>
            <a:custGeom>
              <a:avLst/>
              <a:gdLst>
                <a:gd name="connsiteX0" fmla="*/ 380580 w 536353"/>
                <a:gd name="connsiteY0" fmla="*/ 4325 h 530586"/>
                <a:gd name="connsiteX1" fmla="*/ 332828 w 536353"/>
                <a:gd name="connsiteY1" fmla="*/ 40486 h 530586"/>
                <a:gd name="connsiteX2" fmla="*/ 247011 w 536353"/>
                <a:gd name="connsiteY2" fmla="*/ 403246 h 530586"/>
                <a:gd name="connsiteX3" fmla="*/ 244647 w 536353"/>
                <a:gd name="connsiteY3" fmla="*/ 403246 h 530586"/>
                <a:gd name="connsiteX4" fmla="*/ 156177 w 536353"/>
                <a:gd name="connsiteY4" fmla="*/ 4325 h 530586"/>
                <a:gd name="connsiteX5" fmla="*/ 35065 w 536353"/>
                <a:gd name="connsiteY5" fmla="*/ 4325 h 530586"/>
                <a:gd name="connsiteX6" fmla="*/ 4325 w 536353"/>
                <a:gd name="connsiteY6" fmla="*/ 34950 h 530586"/>
                <a:gd name="connsiteX7" fmla="*/ 4325 w 536353"/>
                <a:gd name="connsiteY7" fmla="*/ 530356 h 530586"/>
                <a:gd name="connsiteX8" fmla="*/ 55538 w 536353"/>
                <a:gd name="connsiteY8" fmla="*/ 530356 h 530586"/>
                <a:gd name="connsiteX9" fmla="*/ 67073 w 536353"/>
                <a:gd name="connsiteY9" fmla="*/ 517899 h 530586"/>
                <a:gd name="connsiteX10" fmla="*/ 67073 w 536353"/>
                <a:gd name="connsiteY10" fmla="*/ 102369 h 530586"/>
                <a:gd name="connsiteX11" fmla="*/ 75147 w 536353"/>
                <a:gd name="connsiteY11" fmla="*/ 102369 h 530586"/>
                <a:gd name="connsiteX12" fmla="*/ 184725 w 536353"/>
                <a:gd name="connsiteY12" fmla="*/ 530241 h 530586"/>
                <a:gd name="connsiteX13" fmla="*/ 256527 w 536353"/>
                <a:gd name="connsiteY13" fmla="*/ 530241 h 530586"/>
                <a:gd name="connsiteX14" fmla="*/ 300300 w 536353"/>
                <a:gd name="connsiteY14" fmla="*/ 492408 h 530586"/>
                <a:gd name="connsiteX15" fmla="*/ 398401 w 536353"/>
                <a:gd name="connsiteY15" fmla="*/ 102369 h 530586"/>
                <a:gd name="connsiteX16" fmla="*/ 406360 w 536353"/>
                <a:gd name="connsiteY16" fmla="*/ 102369 h 530586"/>
                <a:gd name="connsiteX17" fmla="*/ 406360 w 536353"/>
                <a:gd name="connsiteY17" fmla="*/ 530414 h 530586"/>
                <a:gd name="connsiteX18" fmla="*/ 502096 w 536353"/>
                <a:gd name="connsiteY18" fmla="*/ 530414 h 530586"/>
                <a:gd name="connsiteX19" fmla="*/ 536296 w 536353"/>
                <a:gd name="connsiteY19" fmla="*/ 498290 h 530586"/>
                <a:gd name="connsiteX20" fmla="*/ 536296 w 536353"/>
                <a:gd name="connsiteY20" fmla="*/ 4325 h 530586"/>
                <a:gd name="connsiteX21" fmla="*/ 380580 w 536353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6353" h="530586">
                  <a:moveTo>
                    <a:pt x="380580" y="4325"/>
                  </a:moveTo>
                  <a:cubicBezTo>
                    <a:pt x="353993" y="4325"/>
                    <a:pt x="338825" y="16725"/>
                    <a:pt x="332828" y="40486"/>
                  </a:cubicBezTo>
                  <a:lnTo>
                    <a:pt x="247011" y="403246"/>
                  </a:lnTo>
                  <a:lnTo>
                    <a:pt x="244647" y="403246"/>
                  </a:lnTo>
                  <a:lnTo>
                    <a:pt x="156177" y="4325"/>
                  </a:lnTo>
                  <a:lnTo>
                    <a:pt x="35065" y="4325"/>
                  </a:lnTo>
                  <a:cubicBezTo>
                    <a:pt x="11650" y="4325"/>
                    <a:pt x="4325" y="16379"/>
                    <a:pt x="4325" y="34950"/>
                  </a:cubicBezTo>
                  <a:lnTo>
                    <a:pt x="4325" y="530356"/>
                  </a:lnTo>
                  <a:lnTo>
                    <a:pt x="55538" y="530356"/>
                  </a:lnTo>
                  <a:cubicBezTo>
                    <a:pt x="63728" y="530356"/>
                    <a:pt x="67073" y="526261"/>
                    <a:pt x="67073" y="517899"/>
                  </a:cubicBezTo>
                  <a:lnTo>
                    <a:pt x="67073" y="102369"/>
                  </a:lnTo>
                  <a:lnTo>
                    <a:pt x="75147" y="102369"/>
                  </a:lnTo>
                  <a:lnTo>
                    <a:pt x="184725" y="530241"/>
                  </a:lnTo>
                  <a:lnTo>
                    <a:pt x="256527" y="530241"/>
                  </a:lnTo>
                  <a:cubicBezTo>
                    <a:pt x="283576" y="530241"/>
                    <a:pt x="293610" y="519168"/>
                    <a:pt x="300300" y="492408"/>
                  </a:cubicBezTo>
                  <a:lnTo>
                    <a:pt x="398401" y="102369"/>
                  </a:lnTo>
                  <a:lnTo>
                    <a:pt x="406360" y="102369"/>
                  </a:lnTo>
                  <a:lnTo>
                    <a:pt x="406360" y="530414"/>
                  </a:lnTo>
                  <a:lnTo>
                    <a:pt x="502096" y="530414"/>
                  </a:lnTo>
                  <a:cubicBezTo>
                    <a:pt x="525569" y="530414"/>
                    <a:pt x="536296" y="521417"/>
                    <a:pt x="536296" y="498290"/>
                  </a:cubicBezTo>
                  <a:lnTo>
                    <a:pt x="536296" y="4325"/>
                  </a:lnTo>
                  <a:lnTo>
                    <a:pt x="380580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: 図形 104">
              <a:extLst>
                <a:ext uri="{FF2B5EF4-FFF2-40B4-BE49-F238E27FC236}">
                  <a16:creationId xmlns:a16="http://schemas.microsoft.com/office/drawing/2014/main" id="{B92887FF-9D4B-4D2B-95D2-6D8F3DA86386}"/>
                </a:ext>
              </a:extLst>
            </p:cNvPr>
            <p:cNvSpPr/>
            <p:nvPr/>
          </p:nvSpPr>
          <p:spPr>
            <a:xfrm>
              <a:off x="5073044" y="3527927"/>
              <a:ext cx="138414" cy="247992"/>
            </a:xfrm>
            <a:custGeom>
              <a:avLst/>
              <a:gdLst>
                <a:gd name="connsiteX0" fmla="*/ 139106 w 138413"/>
                <a:gd name="connsiteY0" fmla="*/ 4325 h 247991"/>
                <a:gd name="connsiteX1" fmla="*/ 4325 w 138413"/>
                <a:gd name="connsiteY1" fmla="*/ 4325 h 247991"/>
                <a:gd name="connsiteX2" fmla="*/ 4325 w 138413"/>
                <a:gd name="connsiteY2" fmla="*/ 244474 h 247991"/>
                <a:gd name="connsiteX3" fmla="*/ 110904 w 138413"/>
                <a:gd name="connsiteY3" fmla="*/ 244474 h 247991"/>
                <a:gd name="connsiteX4" fmla="*/ 139164 w 138413"/>
                <a:gd name="connsiteY4" fmla="*/ 216791 h 247991"/>
                <a:gd name="connsiteX5" fmla="*/ 139164 w 138413"/>
                <a:gd name="connsiteY5" fmla="*/ 4325 h 2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13" h="247991">
                  <a:moveTo>
                    <a:pt x="139106" y="4325"/>
                  </a:moveTo>
                  <a:lnTo>
                    <a:pt x="4325" y="4325"/>
                  </a:lnTo>
                  <a:lnTo>
                    <a:pt x="4325" y="244474"/>
                  </a:lnTo>
                  <a:lnTo>
                    <a:pt x="110904" y="244474"/>
                  </a:lnTo>
                  <a:cubicBezTo>
                    <a:pt x="129705" y="244474"/>
                    <a:pt x="139164" y="238706"/>
                    <a:pt x="139164" y="216791"/>
                  </a:cubicBezTo>
                  <a:cubicBezTo>
                    <a:pt x="139164" y="216791"/>
                    <a:pt x="139164" y="114018"/>
                    <a:pt x="139164" y="4325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: 図形 105">
              <a:extLst>
                <a:ext uri="{FF2B5EF4-FFF2-40B4-BE49-F238E27FC236}">
                  <a16:creationId xmlns:a16="http://schemas.microsoft.com/office/drawing/2014/main" id="{B1417523-6F68-4518-8EC0-8EB22DB6D184}"/>
                </a:ext>
              </a:extLst>
            </p:cNvPr>
            <p:cNvSpPr/>
            <p:nvPr/>
          </p:nvSpPr>
          <p:spPr>
            <a:xfrm>
              <a:off x="5073044" y="3241987"/>
              <a:ext cx="138414" cy="288362"/>
            </a:xfrm>
            <a:custGeom>
              <a:avLst/>
              <a:gdLst>
                <a:gd name="connsiteX0" fmla="*/ 131262 w 138413"/>
                <a:gd name="connsiteY0" fmla="*/ 187609 h 288362"/>
                <a:gd name="connsiteX1" fmla="*/ 139106 w 138413"/>
                <a:gd name="connsiteY1" fmla="*/ 172614 h 288362"/>
                <a:gd name="connsiteX2" fmla="*/ 139106 w 138413"/>
                <a:gd name="connsiteY2" fmla="*/ 4325 h 288362"/>
                <a:gd name="connsiteX3" fmla="*/ 34488 w 138413"/>
                <a:gd name="connsiteY3" fmla="*/ 4325 h 288362"/>
                <a:gd name="connsiteX4" fmla="*/ 4325 w 138413"/>
                <a:gd name="connsiteY4" fmla="*/ 32239 h 288362"/>
                <a:gd name="connsiteX5" fmla="*/ 4325 w 138413"/>
                <a:gd name="connsiteY5" fmla="*/ 286921 h 288362"/>
                <a:gd name="connsiteX6" fmla="*/ 131205 w 138413"/>
                <a:gd name="connsiteY6" fmla="*/ 187493 h 28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288362">
                  <a:moveTo>
                    <a:pt x="131262" y="187609"/>
                  </a:moveTo>
                  <a:cubicBezTo>
                    <a:pt x="136310" y="184317"/>
                    <a:pt x="139281" y="178637"/>
                    <a:pt x="139106" y="172614"/>
                  </a:cubicBezTo>
                  <a:lnTo>
                    <a:pt x="139106" y="4325"/>
                  </a:lnTo>
                  <a:lnTo>
                    <a:pt x="34488" y="4325"/>
                  </a:lnTo>
                  <a:cubicBezTo>
                    <a:pt x="10900" y="4325"/>
                    <a:pt x="4325" y="15860"/>
                    <a:pt x="4325" y="32239"/>
                  </a:cubicBezTo>
                  <a:lnTo>
                    <a:pt x="4325" y="286921"/>
                  </a:lnTo>
                  <a:lnTo>
                    <a:pt x="131205" y="187493"/>
                  </a:lnTo>
                </a:path>
              </a:pathLst>
            </a:custGeom>
            <a:solidFill>
              <a:srgbClr val="FB0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: 図形 106">
              <a:extLst>
                <a:ext uri="{FF2B5EF4-FFF2-40B4-BE49-F238E27FC236}">
                  <a16:creationId xmlns:a16="http://schemas.microsoft.com/office/drawing/2014/main" id="{E953A311-FE44-4881-A96A-B0FDB7324661}"/>
                </a:ext>
              </a:extLst>
            </p:cNvPr>
            <p:cNvSpPr/>
            <p:nvPr/>
          </p:nvSpPr>
          <p:spPr>
            <a:xfrm>
              <a:off x="4622662" y="3241987"/>
              <a:ext cx="334500" cy="547888"/>
            </a:xfrm>
            <a:custGeom>
              <a:avLst/>
              <a:gdLst>
                <a:gd name="connsiteX0" fmla="*/ 119630 w 334500"/>
                <a:gd name="connsiteY0" fmla="*/ 488774 h 547888"/>
                <a:gd name="connsiteX1" fmla="*/ 197603 w 334500"/>
                <a:gd name="connsiteY1" fmla="*/ 394480 h 547888"/>
                <a:gd name="connsiteX2" fmla="*/ 197603 w 334500"/>
                <a:gd name="connsiteY2" fmla="*/ 33162 h 547888"/>
                <a:gd name="connsiteX3" fmla="*/ 224421 w 334500"/>
                <a:gd name="connsiteY3" fmla="*/ 4325 h 547888"/>
                <a:gd name="connsiteX4" fmla="*/ 332384 w 334500"/>
                <a:gd name="connsiteY4" fmla="*/ 4325 h 547888"/>
                <a:gd name="connsiteX5" fmla="*/ 332384 w 334500"/>
                <a:gd name="connsiteY5" fmla="*/ 346208 h 547888"/>
                <a:gd name="connsiteX6" fmla="*/ 264849 w 334500"/>
                <a:gd name="connsiteY6" fmla="*/ 508556 h 547888"/>
                <a:gd name="connsiteX7" fmla="*/ 95639 w 334500"/>
                <a:gd name="connsiteY7" fmla="*/ 548408 h 547888"/>
                <a:gd name="connsiteX8" fmla="*/ 11091 w 334500"/>
                <a:gd name="connsiteY8" fmla="*/ 544428 h 547888"/>
                <a:gd name="connsiteX9" fmla="*/ 4343 w 334500"/>
                <a:gd name="connsiteY9" fmla="*/ 536296 h 547888"/>
                <a:gd name="connsiteX10" fmla="*/ 4343 w 334500"/>
                <a:gd name="connsiteY10" fmla="*/ 492177 h 547888"/>
                <a:gd name="connsiteX11" fmla="*/ 119688 w 334500"/>
                <a:gd name="connsiteY11" fmla="*/ 488832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500" h="547888">
                  <a:moveTo>
                    <a:pt x="119630" y="488774"/>
                  </a:moveTo>
                  <a:cubicBezTo>
                    <a:pt x="178110" y="480469"/>
                    <a:pt x="197603" y="445751"/>
                    <a:pt x="197603" y="394480"/>
                  </a:cubicBezTo>
                  <a:lnTo>
                    <a:pt x="197603" y="33162"/>
                  </a:lnTo>
                  <a:cubicBezTo>
                    <a:pt x="197603" y="11534"/>
                    <a:pt x="209138" y="4325"/>
                    <a:pt x="224421" y="4325"/>
                  </a:cubicBezTo>
                  <a:lnTo>
                    <a:pt x="332384" y="4325"/>
                  </a:lnTo>
                  <a:lnTo>
                    <a:pt x="332384" y="346208"/>
                  </a:lnTo>
                  <a:cubicBezTo>
                    <a:pt x="332384" y="430294"/>
                    <a:pt x="314678" y="472741"/>
                    <a:pt x="264849" y="508556"/>
                  </a:cubicBezTo>
                  <a:cubicBezTo>
                    <a:pt x="238955" y="527184"/>
                    <a:pt x="193682" y="548408"/>
                    <a:pt x="95639" y="548408"/>
                  </a:cubicBezTo>
                  <a:cubicBezTo>
                    <a:pt x="39466" y="548408"/>
                    <a:pt x="14436" y="545236"/>
                    <a:pt x="11091" y="544428"/>
                  </a:cubicBezTo>
                  <a:cubicBezTo>
                    <a:pt x="7035" y="543946"/>
                    <a:pt x="4069" y="540371"/>
                    <a:pt x="4343" y="536296"/>
                  </a:cubicBezTo>
                  <a:lnTo>
                    <a:pt x="4343" y="492177"/>
                  </a:lnTo>
                  <a:cubicBezTo>
                    <a:pt x="27412" y="492811"/>
                    <a:pt x="80355" y="494426"/>
                    <a:pt x="119688" y="488832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: 図形 107">
              <a:extLst>
                <a:ext uri="{FF2B5EF4-FFF2-40B4-BE49-F238E27FC236}">
                  <a16:creationId xmlns:a16="http://schemas.microsoft.com/office/drawing/2014/main" id="{E9A9CAB2-877F-4A2D-A11F-EA03CB7632D1}"/>
                </a:ext>
              </a:extLst>
            </p:cNvPr>
            <p:cNvSpPr/>
            <p:nvPr/>
          </p:nvSpPr>
          <p:spPr>
            <a:xfrm>
              <a:off x="5251194" y="3241987"/>
              <a:ext cx="455612" cy="530587"/>
            </a:xfrm>
            <a:custGeom>
              <a:avLst/>
              <a:gdLst>
                <a:gd name="connsiteX0" fmla="*/ 164943 w 455612"/>
                <a:gd name="connsiteY0" fmla="*/ 4325 h 530586"/>
                <a:gd name="connsiteX1" fmla="*/ 99024 w 455612"/>
                <a:gd name="connsiteY1" fmla="*/ 76877 h 530586"/>
                <a:gd name="connsiteX2" fmla="*/ 99024 w 455612"/>
                <a:gd name="connsiteY2" fmla="*/ 212465 h 530586"/>
                <a:gd name="connsiteX3" fmla="*/ 96601 w 455612"/>
                <a:gd name="connsiteY3" fmla="*/ 217598 h 530586"/>
                <a:gd name="connsiteX4" fmla="*/ 4325 w 455612"/>
                <a:gd name="connsiteY4" fmla="*/ 290208 h 530586"/>
                <a:gd name="connsiteX5" fmla="*/ 98966 w 455612"/>
                <a:gd name="connsiteY5" fmla="*/ 290208 h 530586"/>
                <a:gd name="connsiteX6" fmla="*/ 98966 w 455612"/>
                <a:gd name="connsiteY6" fmla="*/ 530414 h 530586"/>
                <a:gd name="connsiteX7" fmla="*/ 206064 w 455612"/>
                <a:gd name="connsiteY7" fmla="*/ 530414 h 530586"/>
                <a:gd name="connsiteX8" fmla="*/ 239110 w 455612"/>
                <a:gd name="connsiteY8" fmla="*/ 502212 h 530586"/>
                <a:gd name="connsiteX9" fmla="*/ 239110 w 455612"/>
                <a:gd name="connsiteY9" fmla="*/ 290266 h 530586"/>
                <a:gd name="connsiteX10" fmla="*/ 436004 w 455612"/>
                <a:gd name="connsiteY10" fmla="*/ 290266 h 530586"/>
                <a:gd name="connsiteX11" fmla="*/ 443575 w 455612"/>
                <a:gd name="connsiteY11" fmla="*/ 284457 h 530586"/>
                <a:gd name="connsiteX12" fmla="*/ 443616 w 455612"/>
                <a:gd name="connsiteY12" fmla="*/ 283114 h 530586"/>
                <a:gd name="connsiteX13" fmla="*/ 443617 w 455612"/>
                <a:gd name="connsiteY13" fmla="*/ 229998 h 530586"/>
                <a:gd name="connsiteX14" fmla="*/ 239398 w 455612"/>
                <a:gd name="connsiteY14" fmla="*/ 229998 h 530586"/>
                <a:gd name="connsiteX15" fmla="*/ 239398 w 455612"/>
                <a:gd name="connsiteY15" fmla="*/ 96601 h 530586"/>
                <a:gd name="connsiteX16" fmla="*/ 274463 w 455612"/>
                <a:gd name="connsiteY16" fmla="*/ 61998 h 530586"/>
                <a:gd name="connsiteX17" fmla="*/ 448057 w 455612"/>
                <a:gd name="connsiteY17" fmla="*/ 61998 h 530586"/>
                <a:gd name="connsiteX18" fmla="*/ 454821 w 455612"/>
                <a:gd name="connsiteY18" fmla="*/ 56355 h 530586"/>
                <a:gd name="connsiteX19" fmla="*/ 454805 w 455612"/>
                <a:gd name="connsiteY19" fmla="*/ 55077 h 530586"/>
                <a:gd name="connsiteX20" fmla="*/ 454805 w 455612"/>
                <a:gd name="connsiteY20" fmla="*/ 4325 h 530586"/>
                <a:gd name="connsiteX21" fmla="*/ 164943 w 455612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612" h="530586">
                  <a:moveTo>
                    <a:pt x="164943" y="4325"/>
                  </a:moveTo>
                  <a:cubicBezTo>
                    <a:pt x="99081" y="4325"/>
                    <a:pt x="99024" y="36795"/>
                    <a:pt x="99024" y="76877"/>
                  </a:cubicBezTo>
                  <a:lnTo>
                    <a:pt x="99024" y="212465"/>
                  </a:lnTo>
                  <a:cubicBezTo>
                    <a:pt x="99069" y="214462"/>
                    <a:pt x="98172" y="216364"/>
                    <a:pt x="96601" y="217598"/>
                  </a:cubicBezTo>
                  <a:lnTo>
                    <a:pt x="4325" y="290208"/>
                  </a:lnTo>
                  <a:lnTo>
                    <a:pt x="98966" y="290208"/>
                  </a:lnTo>
                  <a:lnTo>
                    <a:pt x="98966" y="530414"/>
                  </a:lnTo>
                  <a:lnTo>
                    <a:pt x="206064" y="530414"/>
                  </a:lnTo>
                  <a:cubicBezTo>
                    <a:pt x="228498" y="530817"/>
                    <a:pt x="238649" y="522686"/>
                    <a:pt x="239110" y="502212"/>
                  </a:cubicBezTo>
                  <a:lnTo>
                    <a:pt x="239110" y="290266"/>
                  </a:lnTo>
                  <a:lnTo>
                    <a:pt x="436004" y="290266"/>
                  </a:lnTo>
                  <a:cubicBezTo>
                    <a:pt x="439699" y="290752"/>
                    <a:pt x="443088" y="288151"/>
                    <a:pt x="443575" y="284457"/>
                  </a:cubicBezTo>
                  <a:cubicBezTo>
                    <a:pt x="443633" y="284012"/>
                    <a:pt x="443647" y="283562"/>
                    <a:pt x="443616" y="283114"/>
                  </a:cubicBezTo>
                  <a:lnTo>
                    <a:pt x="443617" y="229998"/>
                  </a:lnTo>
                  <a:lnTo>
                    <a:pt x="239398" y="229998"/>
                  </a:lnTo>
                  <a:lnTo>
                    <a:pt x="239398" y="96601"/>
                  </a:lnTo>
                  <a:cubicBezTo>
                    <a:pt x="239398" y="73071"/>
                    <a:pt x="250933" y="61998"/>
                    <a:pt x="274463" y="61998"/>
                  </a:cubicBezTo>
                  <a:lnTo>
                    <a:pt x="448057" y="61998"/>
                  </a:lnTo>
                  <a:cubicBezTo>
                    <a:pt x="451483" y="62307"/>
                    <a:pt x="454512" y="59781"/>
                    <a:pt x="454821" y="56355"/>
                  </a:cubicBezTo>
                  <a:cubicBezTo>
                    <a:pt x="454859" y="55930"/>
                    <a:pt x="454854" y="55501"/>
                    <a:pt x="454805" y="55077"/>
                  </a:cubicBezTo>
                  <a:lnTo>
                    <a:pt x="454805" y="4325"/>
                  </a:lnTo>
                  <a:lnTo>
                    <a:pt x="16494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109" name="フリーフォーム: 図形 108">
              <a:extLst>
                <a:ext uri="{FF2B5EF4-FFF2-40B4-BE49-F238E27FC236}">
                  <a16:creationId xmlns:a16="http://schemas.microsoft.com/office/drawing/2014/main" id="{A52C70FA-7504-4717-97CA-8B7A9C4C7BD5}"/>
                </a:ext>
              </a:extLst>
            </p:cNvPr>
            <p:cNvSpPr/>
            <p:nvPr/>
          </p:nvSpPr>
          <p:spPr>
            <a:xfrm>
              <a:off x="3810014" y="3925867"/>
              <a:ext cx="201854" cy="207621"/>
            </a:xfrm>
            <a:custGeom>
              <a:avLst/>
              <a:gdLst>
                <a:gd name="connsiteX0" fmla="*/ 49774 w 201853"/>
                <a:gd name="connsiteY0" fmla="*/ 4325 h 207620"/>
                <a:gd name="connsiteX1" fmla="*/ 112868 w 201853"/>
                <a:gd name="connsiteY1" fmla="*/ 143604 h 207620"/>
                <a:gd name="connsiteX2" fmla="*/ 171290 w 201853"/>
                <a:gd name="connsiteY2" fmla="*/ 4325 h 207620"/>
                <a:gd name="connsiteX3" fmla="*/ 201453 w 201853"/>
                <a:gd name="connsiteY3" fmla="*/ 4325 h 207620"/>
                <a:gd name="connsiteX4" fmla="*/ 118808 w 201853"/>
                <a:gd name="connsiteY4" fmla="*/ 201277 h 207620"/>
                <a:gd name="connsiteX5" fmla="*/ 107274 w 201853"/>
                <a:gd name="connsiteY5" fmla="*/ 208947 h 207620"/>
                <a:gd name="connsiteX6" fmla="*/ 93548 w 201853"/>
                <a:gd name="connsiteY6" fmla="*/ 208947 h 207620"/>
                <a:gd name="connsiteX7" fmla="*/ 4790 w 201853"/>
                <a:gd name="connsiteY7" fmla="*/ 11938 h 207620"/>
                <a:gd name="connsiteX8" fmla="*/ 7556 w 201853"/>
                <a:gd name="connsiteY8" fmla="*/ 4788 h 207620"/>
                <a:gd name="connsiteX9" fmla="*/ 9692 w 201853"/>
                <a:gd name="connsiteY9" fmla="*/ 4325 h 207620"/>
                <a:gd name="connsiteX10" fmla="*/ 50063 w 201853"/>
                <a:gd name="connsiteY10" fmla="*/ 4325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853" h="207620">
                  <a:moveTo>
                    <a:pt x="49774" y="4325"/>
                  </a:moveTo>
                  <a:lnTo>
                    <a:pt x="112868" y="143604"/>
                  </a:lnTo>
                  <a:lnTo>
                    <a:pt x="171290" y="4325"/>
                  </a:lnTo>
                  <a:lnTo>
                    <a:pt x="201453" y="4325"/>
                  </a:lnTo>
                  <a:lnTo>
                    <a:pt x="118808" y="201277"/>
                  </a:lnTo>
                  <a:cubicBezTo>
                    <a:pt x="116858" y="205922"/>
                    <a:pt x="112312" y="208945"/>
                    <a:pt x="107274" y="208947"/>
                  </a:cubicBezTo>
                  <a:lnTo>
                    <a:pt x="93548" y="208947"/>
                  </a:lnTo>
                  <a:lnTo>
                    <a:pt x="4790" y="11938"/>
                  </a:lnTo>
                  <a:cubicBezTo>
                    <a:pt x="3579" y="9200"/>
                    <a:pt x="4818" y="5999"/>
                    <a:pt x="7556" y="4788"/>
                  </a:cubicBezTo>
                  <a:cubicBezTo>
                    <a:pt x="8229" y="4490"/>
                    <a:pt x="8956" y="4333"/>
                    <a:pt x="9692" y="4325"/>
                  </a:cubicBezTo>
                  <a:lnTo>
                    <a:pt x="5006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: 図形 109">
              <a:extLst>
                <a:ext uri="{FF2B5EF4-FFF2-40B4-BE49-F238E27FC236}">
                  <a16:creationId xmlns:a16="http://schemas.microsoft.com/office/drawing/2014/main" id="{B5458FA5-5F55-49D8-AC8E-4F7D1F7123CE}"/>
                </a:ext>
              </a:extLst>
            </p:cNvPr>
            <p:cNvSpPr/>
            <p:nvPr/>
          </p:nvSpPr>
          <p:spPr>
            <a:xfrm>
              <a:off x="4166087" y="3903893"/>
              <a:ext cx="51905" cy="230690"/>
            </a:xfrm>
            <a:custGeom>
              <a:avLst/>
              <a:gdLst>
                <a:gd name="connsiteX0" fmla="*/ 47580 w 51905"/>
                <a:gd name="connsiteY0" fmla="*/ 219501 h 230689"/>
                <a:gd name="connsiteX1" fmla="*/ 39275 w 51905"/>
                <a:gd name="connsiteY1" fmla="*/ 227806 h 230689"/>
                <a:gd name="connsiteX2" fmla="*/ 39217 w 51905"/>
                <a:gd name="connsiteY2" fmla="*/ 227806 h 230689"/>
                <a:gd name="connsiteX3" fmla="*/ 4325 w 51905"/>
                <a:gd name="connsiteY3" fmla="*/ 227806 h 230689"/>
                <a:gd name="connsiteX4" fmla="*/ 4325 w 51905"/>
                <a:gd name="connsiteY4" fmla="*/ 12630 h 230689"/>
                <a:gd name="connsiteX5" fmla="*/ 12630 w 51905"/>
                <a:gd name="connsiteY5" fmla="*/ 4325 h 230689"/>
                <a:gd name="connsiteX6" fmla="*/ 47580 w 51905"/>
                <a:gd name="connsiteY6" fmla="*/ 4325 h 230689"/>
                <a:gd name="connsiteX7" fmla="*/ 47580 w 51905"/>
                <a:gd name="connsiteY7" fmla="*/ 219501 h 23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30689">
                  <a:moveTo>
                    <a:pt x="47580" y="219501"/>
                  </a:moveTo>
                  <a:cubicBezTo>
                    <a:pt x="47580" y="224088"/>
                    <a:pt x="43862" y="227806"/>
                    <a:pt x="39275" y="227806"/>
                  </a:cubicBezTo>
                  <a:cubicBezTo>
                    <a:pt x="39256" y="227806"/>
                    <a:pt x="39237" y="227806"/>
                    <a:pt x="39217" y="227806"/>
                  </a:cubicBezTo>
                  <a:lnTo>
                    <a:pt x="4325" y="227806"/>
                  </a:lnTo>
                  <a:lnTo>
                    <a:pt x="4325" y="12630"/>
                  </a:lnTo>
                  <a:cubicBezTo>
                    <a:pt x="4357" y="8057"/>
                    <a:pt x="8057" y="4357"/>
                    <a:pt x="12630" y="4325"/>
                  </a:cubicBezTo>
                  <a:lnTo>
                    <a:pt x="47580" y="4325"/>
                  </a:lnTo>
                  <a:lnTo>
                    <a:pt x="47580" y="219501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: 図形 110">
              <a:extLst>
                <a:ext uri="{FF2B5EF4-FFF2-40B4-BE49-F238E27FC236}">
                  <a16:creationId xmlns:a16="http://schemas.microsoft.com/office/drawing/2014/main" id="{768DA856-EF3C-4CFC-ADA1-ACA9E6939E05}"/>
                </a:ext>
              </a:extLst>
            </p:cNvPr>
            <p:cNvSpPr/>
            <p:nvPr/>
          </p:nvSpPr>
          <p:spPr>
            <a:xfrm>
              <a:off x="5412331" y="3925751"/>
              <a:ext cx="51905" cy="207621"/>
            </a:xfrm>
            <a:custGeom>
              <a:avLst/>
              <a:gdLst>
                <a:gd name="connsiteX0" fmla="*/ 4325 w 51905"/>
                <a:gd name="connsiteY0" fmla="*/ 12630 h 207620"/>
                <a:gd name="connsiteX1" fmla="*/ 12630 w 51905"/>
                <a:gd name="connsiteY1" fmla="*/ 4325 h 207620"/>
                <a:gd name="connsiteX2" fmla="*/ 51098 w 51905"/>
                <a:gd name="connsiteY2" fmla="*/ 4325 h 207620"/>
                <a:gd name="connsiteX3" fmla="*/ 51098 w 51905"/>
                <a:gd name="connsiteY3" fmla="*/ 197528 h 207620"/>
                <a:gd name="connsiteX4" fmla="*/ 42793 w 51905"/>
                <a:gd name="connsiteY4" fmla="*/ 205833 h 207620"/>
                <a:gd name="connsiteX5" fmla="*/ 42735 w 51905"/>
                <a:gd name="connsiteY5" fmla="*/ 205833 h 207620"/>
                <a:gd name="connsiteX6" fmla="*/ 4325 w 51905"/>
                <a:gd name="connsiteY6" fmla="*/ 205833 h 207620"/>
                <a:gd name="connsiteX7" fmla="*/ 4325 w 51905"/>
                <a:gd name="connsiteY7" fmla="*/ 12630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07620">
                  <a:moveTo>
                    <a:pt x="4325" y="12630"/>
                  </a:moveTo>
                  <a:cubicBezTo>
                    <a:pt x="4325" y="8044"/>
                    <a:pt x="8044" y="4325"/>
                    <a:pt x="12630" y="4325"/>
                  </a:cubicBezTo>
                  <a:lnTo>
                    <a:pt x="51098" y="4325"/>
                  </a:lnTo>
                  <a:lnTo>
                    <a:pt x="51098" y="197528"/>
                  </a:lnTo>
                  <a:cubicBezTo>
                    <a:pt x="51098" y="202115"/>
                    <a:pt x="47380" y="205833"/>
                    <a:pt x="42793" y="205833"/>
                  </a:cubicBezTo>
                  <a:cubicBezTo>
                    <a:pt x="42774" y="205833"/>
                    <a:pt x="42755" y="205833"/>
                    <a:pt x="42735" y="205833"/>
                  </a:cubicBezTo>
                  <a:lnTo>
                    <a:pt x="4325" y="205833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: 図形 111">
              <a:extLst>
                <a:ext uri="{FF2B5EF4-FFF2-40B4-BE49-F238E27FC236}">
                  <a16:creationId xmlns:a16="http://schemas.microsoft.com/office/drawing/2014/main" id="{895A99B9-E656-41FF-A3BF-9E7E87D2CA42}"/>
                </a:ext>
              </a:extLst>
            </p:cNvPr>
            <p:cNvSpPr/>
            <p:nvPr/>
          </p:nvSpPr>
          <p:spPr>
            <a:xfrm>
              <a:off x="5993865" y="3972639"/>
              <a:ext cx="161483" cy="161483"/>
            </a:xfrm>
            <a:custGeom>
              <a:avLst/>
              <a:gdLst>
                <a:gd name="connsiteX0" fmla="*/ 47500 w 161482"/>
                <a:gd name="connsiteY0" fmla="*/ 4441 h 161482"/>
                <a:gd name="connsiteX1" fmla="*/ 89543 w 161482"/>
                <a:gd name="connsiteY1" fmla="*/ 99658 h 161482"/>
                <a:gd name="connsiteX2" fmla="*/ 132451 w 161482"/>
                <a:gd name="connsiteY2" fmla="*/ 4441 h 161482"/>
                <a:gd name="connsiteX3" fmla="*/ 162326 w 161482"/>
                <a:gd name="connsiteY3" fmla="*/ 4441 h 161482"/>
                <a:gd name="connsiteX4" fmla="*/ 94734 w 161482"/>
                <a:gd name="connsiteY4" fmla="*/ 154908 h 161482"/>
                <a:gd name="connsiteX5" fmla="*/ 83199 w 161482"/>
                <a:gd name="connsiteY5" fmla="*/ 162463 h 161482"/>
                <a:gd name="connsiteX6" fmla="*/ 71665 w 161482"/>
                <a:gd name="connsiteY6" fmla="*/ 162463 h 161482"/>
                <a:gd name="connsiteX7" fmla="*/ 4764 w 161482"/>
                <a:gd name="connsiteY7" fmla="*/ 11881 h 161482"/>
                <a:gd name="connsiteX8" fmla="*/ 7614 w 161482"/>
                <a:gd name="connsiteY8" fmla="*/ 4763 h 161482"/>
                <a:gd name="connsiteX9" fmla="*/ 9782 w 161482"/>
                <a:gd name="connsiteY9" fmla="*/ 4326 h 161482"/>
                <a:gd name="connsiteX10" fmla="*/ 47269 w 161482"/>
                <a:gd name="connsiteY10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482" h="161482">
                  <a:moveTo>
                    <a:pt x="47500" y="4441"/>
                  </a:moveTo>
                  <a:lnTo>
                    <a:pt x="89543" y="99658"/>
                  </a:lnTo>
                  <a:lnTo>
                    <a:pt x="132451" y="4441"/>
                  </a:lnTo>
                  <a:lnTo>
                    <a:pt x="162326" y="4441"/>
                  </a:lnTo>
                  <a:lnTo>
                    <a:pt x="94734" y="154908"/>
                  </a:lnTo>
                  <a:cubicBezTo>
                    <a:pt x="92678" y="159449"/>
                    <a:pt x="88183" y="162393"/>
                    <a:pt x="83199" y="162463"/>
                  </a:cubicBezTo>
                  <a:lnTo>
                    <a:pt x="71665" y="162463"/>
                  </a:lnTo>
                  <a:lnTo>
                    <a:pt x="4764" y="11881"/>
                  </a:lnTo>
                  <a:cubicBezTo>
                    <a:pt x="3586" y="9128"/>
                    <a:pt x="4862" y="5942"/>
                    <a:pt x="7614" y="4763"/>
                  </a:cubicBezTo>
                  <a:cubicBezTo>
                    <a:pt x="8299" y="4470"/>
                    <a:pt x="9037" y="4321"/>
                    <a:pt x="9782" y="4326"/>
                  </a:cubicBezTo>
                  <a:lnTo>
                    <a:pt x="47269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: 図形 112">
              <a:extLst>
                <a:ext uri="{FF2B5EF4-FFF2-40B4-BE49-F238E27FC236}">
                  <a16:creationId xmlns:a16="http://schemas.microsoft.com/office/drawing/2014/main" id="{15C36535-3970-4379-A377-BB844F981739}"/>
                </a:ext>
              </a:extLst>
            </p:cNvPr>
            <p:cNvSpPr/>
            <p:nvPr/>
          </p:nvSpPr>
          <p:spPr>
            <a:xfrm>
              <a:off x="6442822" y="3975523"/>
              <a:ext cx="51905" cy="155716"/>
            </a:xfrm>
            <a:custGeom>
              <a:avLst/>
              <a:gdLst>
                <a:gd name="connsiteX0" fmla="*/ 4325 w 51905"/>
                <a:gd name="connsiteY0" fmla="*/ 12630 h 155715"/>
                <a:gd name="connsiteX1" fmla="*/ 12688 w 51905"/>
                <a:gd name="connsiteY1" fmla="*/ 4325 h 155715"/>
                <a:gd name="connsiteX2" fmla="*/ 47926 w 51905"/>
                <a:gd name="connsiteY2" fmla="*/ 4325 h 155715"/>
                <a:gd name="connsiteX3" fmla="*/ 47926 w 51905"/>
                <a:gd name="connsiteY3" fmla="*/ 147872 h 155715"/>
                <a:gd name="connsiteX4" fmla="*/ 39621 w 51905"/>
                <a:gd name="connsiteY4" fmla="*/ 156177 h 155715"/>
                <a:gd name="connsiteX5" fmla="*/ 39563 w 51905"/>
                <a:gd name="connsiteY5" fmla="*/ 156177 h 155715"/>
                <a:gd name="connsiteX6" fmla="*/ 4325 w 51905"/>
                <a:gd name="connsiteY6" fmla="*/ 156177 h 155715"/>
                <a:gd name="connsiteX7" fmla="*/ 4325 w 51905"/>
                <a:gd name="connsiteY7" fmla="*/ 12630 h 15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155715">
                  <a:moveTo>
                    <a:pt x="4325" y="12630"/>
                  </a:moveTo>
                  <a:cubicBezTo>
                    <a:pt x="4357" y="8034"/>
                    <a:pt x="8092" y="4325"/>
                    <a:pt x="12688" y="4325"/>
                  </a:cubicBezTo>
                  <a:lnTo>
                    <a:pt x="47926" y="4325"/>
                  </a:lnTo>
                  <a:lnTo>
                    <a:pt x="47926" y="147872"/>
                  </a:lnTo>
                  <a:cubicBezTo>
                    <a:pt x="47926" y="152459"/>
                    <a:pt x="44208" y="156177"/>
                    <a:pt x="39621" y="156177"/>
                  </a:cubicBezTo>
                  <a:cubicBezTo>
                    <a:pt x="39602" y="156177"/>
                    <a:pt x="39583" y="156177"/>
                    <a:pt x="39563" y="156177"/>
                  </a:cubicBezTo>
                  <a:lnTo>
                    <a:pt x="4325" y="156177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: 図形 113">
              <a:extLst>
                <a:ext uri="{FF2B5EF4-FFF2-40B4-BE49-F238E27FC236}">
                  <a16:creationId xmlns:a16="http://schemas.microsoft.com/office/drawing/2014/main" id="{2AB7E537-178D-45B6-BFE5-3A118701A2E2}"/>
                </a:ext>
              </a:extLst>
            </p:cNvPr>
            <p:cNvSpPr/>
            <p:nvPr/>
          </p:nvSpPr>
          <p:spPr>
            <a:xfrm>
              <a:off x="4773551" y="3972062"/>
              <a:ext cx="115345" cy="161483"/>
            </a:xfrm>
            <a:custGeom>
              <a:avLst/>
              <a:gdLst>
                <a:gd name="connsiteX0" fmla="*/ 85990 w 115344"/>
                <a:gd name="connsiteY0" fmla="*/ 4325 h 161482"/>
                <a:gd name="connsiteX1" fmla="*/ 47868 w 115344"/>
                <a:gd name="connsiteY1" fmla="*/ 20589 h 161482"/>
                <a:gd name="connsiteX2" fmla="*/ 47868 w 115344"/>
                <a:gd name="connsiteY2" fmla="*/ 7843 h 161482"/>
                <a:gd name="connsiteX3" fmla="*/ 12630 w 115344"/>
                <a:gd name="connsiteY3" fmla="*/ 7843 h 161482"/>
                <a:gd name="connsiteX4" fmla="*/ 4325 w 115344"/>
                <a:gd name="connsiteY4" fmla="*/ 16148 h 161482"/>
                <a:gd name="connsiteX5" fmla="*/ 4325 w 115344"/>
                <a:gd name="connsiteY5" fmla="*/ 159637 h 161482"/>
                <a:gd name="connsiteX6" fmla="*/ 39563 w 115344"/>
                <a:gd name="connsiteY6" fmla="*/ 159637 h 161482"/>
                <a:gd name="connsiteX7" fmla="*/ 47868 w 115344"/>
                <a:gd name="connsiteY7" fmla="*/ 151333 h 161482"/>
                <a:gd name="connsiteX8" fmla="*/ 47868 w 115344"/>
                <a:gd name="connsiteY8" fmla="*/ 48560 h 161482"/>
                <a:gd name="connsiteX9" fmla="*/ 112115 w 115344"/>
                <a:gd name="connsiteY9" fmla="*/ 45792 h 161482"/>
                <a:gd name="connsiteX10" fmla="*/ 112115 w 115344"/>
                <a:gd name="connsiteY10" fmla="*/ 11188 h 161482"/>
                <a:gd name="connsiteX11" fmla="*/ 85990 w 115344"/>
                <a:gd name="connsiteY11" fmla="*/ 4325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44" h="161482">
                  <a:moveTo>
                    <a:pt x="85990" y="4325"/>
                  </a:moveTo>
                  <a:cubicBezTo>
                    <a:pt x="71841" y="5412"/>
                    <a:pt x="58444" y="11128"/>
                    <a:pt x="47868" y="20589"/>
                  </a:cubicBezTo>
                  <a:lnTo>
                    <a:pt x="47868" y="7843"/>
                  </a:lnTo>
                  <a:lnTo>
                    <a:pt x="12630" y="7843"/>
                  </a:lnTo>
                  <a:cubicBezTo>
                    <a:pt x="8044" y="7843"/>
                    <a:pt x="4325" y="11562"/>
                    <a:pt x="4325" y="16148"/>
                  </a:cubicBezTo>
                  <a:lnTo>
                    <a:pt x="4325" y="159637"/>
                  </a:lnTo>
                  <a:lnTo>
                    <a:pt x="39563" y="159637"/>
                  </a:lnTo>
                  <a:cubicBezTo>
                    <a:pt x="44150" y="159637"/>
                    <a:pt x="47868" y="155919"/>
                    <a:pt x="47868" y="151333"/>
                  </a:cubicBezTo>
                  <a:lnTo>
                    <a:pt x="47868" y="48560"/>
                  </a:lnTo>
                  <a:cubicBezTo>
                    <a:pt x="73302" y="23415"/>
                    <a:pt x="99024" y="35988"/>
                    <a:pt x="112115" y="45792"/>
                  </a:cubicBezTo>
                  <a:lnTo>
                    <a:pt x="112115" y="11188"/>
                  </a:lnTo>
                  <a:cubicBezTo>
                    <a:pt x="106233" y="6690"/>
                    <a:pt x="100465" y="4325"/>
                    <a:pt x="85990" y="43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: 図形 114">
              <a:extLst>
                <a:ext uri="{FF2B5EF4-FFF2-40B4-BE49-F238E27FC236}">
                  <a16:creationId xmlns:a16="http://schemas.microsoft.com/office/drawing/2014/main" id="{922F4322-1754-42E3-BBCB-DEB032059D80}"/>
                </a:ext>
              </a:extLst>
            </p:cNvPr>
            <p:cNvSpPr/>
            <p:nvPr/>
          </p:nvSpPr>
          <p:spPr>
            <a:xfrm>
              <a:off x="3997972" y="3972005"/>
              <a:ext cx="138414" cy="161483"/>
            </a:xfrm>
            <a:custGeom>
              <a:avLst/>
              <a:gdLst>
                <a:gd name="connsiteX0" fmla="*/ 75724 w 138413"/>
                <a:gd name="connsiteY0" fmla="*/ 4325 h 161482"/>
                <a:gd name="connsiteX1" fmla="*/ 134954 w 138413"/>
                <a:gd name="connsiteY1" fmla="*/ 45792 h 161482"/>
                <a:gd name="connsiteX2" fmla="*/ 134954 w 138413"/>
                <a:gd name="connsiteY2" fmla="*/ 151390 h 161482"/>
                <a:gd name="connsiteX3" fmla="*/ 126649 w 138413"/>
                <a:gd name="connsiteY3" fmla="*/ 159695 h 161482"/>
                <a:gd name="connsiteX4" fmla="*/ 91122 w 138413"/>
                <a:gd name="connsiteY4" fmla="*/ 159695 h 161482"/>
                <a:gd name="connsiteX5" fmla="*/ 91122 w 138413"/>
                <a:gd name="connsiteY5" fmla="*/ 146603 h 161482"/>
                <a:gd name="connsiteX6" fmla="*/ 49598 w 138413"/>
                <a:gd name="connsiteY6" fmla="*/ 162463 h 161482"/>
                <a:gd name="connsiteX7" fmla="*/ 4325 w 138413"/>
                <a:gd name="connsiteY7" fmla="*/ 120881 h 161482"/>
                <a:gd name="connsiteX8" fmla="*/ 90834 w 138413"/>
                <a:gd name="connsiteY8" fmla="*/ 55423 h 161482"/>
                <a:gd name="connsiteX9" fmla="*/ 90834 w 138413"/>
                <a:gd name="connsiteY9" fmla="*/ 55423 h 161482"/>
                <a:gd name="connsiteX10" fmla="*/ 88124 w 138413"/>
                <a:gd name="connsiteY10" fmla="*/ 33738 h 161482"/>
                <a:gd name="connsiteX11" fmla="*/ 71629 w 138413"/>
                <a:gd name="connsiteY11" fmla="*/ 23934 h 161482"/>
                <a:gd name="connsiteX12" fmla="*/ 14937 w 138413"/>
                <a:gd name="connsiteY12" fmla="*/ 37833 h 161482"/>
                <a:gd name="connsiteX13" fmla="*/ 14937 w 138413"/>
                <a:gd name="connsiteY13" fmla="*/ 16725 h 161482"/>
                <a:gd name="connsiteX14" fmla="*/ 75724 w 138413"/>
                <a:gd name="connsiteY14" fmla="*/ 4325 h 161482"/>
                <a:gd name="connsiteX15" fmla="*/ 91122 w 138413"/>
                <a:gd name="connsiteY15" fmla="*/ 125438 h 161482"/>
                <a:gd name="connsiteX16" fmla="*/ 91122 w 138413"/>
                <a:gd name="connsiteY16" fmla="*/ 75782 h 161482"/>
                <a:gd name="connsiteX17" fmla="*/ 48445 w 138413"/>
                <a:gd name="connsiteY17" fmla="*/ 117421 h 161482"/>
                <a:gd name="connsiteX18" fmla="*/ 65055 w 138413"/>
                <a:gd name="connsiteY18" fmla="*/ 137895 h 161482"/>
                <a:gd name="connsiteX19" fmla="*/ 91122 w 138413"/>
                <a:gd name="connsiteY19" fmla="*/ 125149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75724" y="4325"/>
                  </a:moveTo>
                  <a:cubicBezTo>
                    <a:pt x="124111" y="4325"/>
                    <a:pt x="134954" y="26875"/>
                    <a:pt x="134954" y="45792"/>
                  </a:cubicBezTo>
                  <a:lnTo>
                    <a:pt x="134954" y="151390"/>
                  </a:lnTo>
                  <a:cubicBezTo>
                    <a:pt x="134954" y="155977"/>
                    <a:pt x="131235" y="159695"/>
                    <a:pt x="126649" y="159695"/>
                  </a:cubicBezTo>
                  <a:lnTo>
                    <a:pt x="91122" y="159695"/>
                  </a:lnTo>
                  <a:lnTo>
                    <a:pt x="91122" y="146603"/>
                  </a:lnTo>
                  <a:cubicBezTo>
                    <a:pt x="79789" y="156958"/>
                    <a:pt x="64949" y="162626"/>
                    <a:pt x="49598" y="162463"/>
                  </a:cubicBezTo>
                  <a:cubicBezTo>
                    <a:pt x="39506" y="162463"/>
                    <a:pt x="4325" y="158484"/>
                    <a:pt x="4325" y="120881"/>
                  </a:cubicBezTo>
                  <a:cubicBezTo>
                    <a:pt x="4325" y="80049"/>
                    <a:pt x="55308" y="64939"/>
                    <a:pt x="90834" y="55423"/>
                  </a:cubicBezTo>
                  <a:lnTo>
                    <a:pt x="90834" y="55423"/>
                  </a:lnTo>
                  <a:cubicBezTo>
                    <a:pt x="91163" y="48094"/>
                    <a:pt x="90247" y="40761"/>
                    <a:pt x="88124" y="33738"/>
                  </a:cubicBezTo>
                  <a:cubicBezTo>
                    <a:pt x="85990" y="26068"/>
                    <a:pt x="75897" y="23934"/>
                    <a:pt x="71629" y="23934"/>
                  </a:cubicBezTo>
                  <a:cubicBezTo>
                    <a:pt x="51997" y="24760"/>
                    <a:pt x="32725" y="29485"/>
                    <a:pt x="14937" y="37833"/>
                  </a:cubicBezTo>
                  <a:lnTo>
                    <a:pt x="14937" y="16725"/>
                  </a:lnTo>
                  <a:cubicBezTo>
                    <a:pt x="34404" y="9361"/>
                    <a:pt x="54928" y="5174"/>
                    <a:pt x="75724" y="4325"/>
                  </a:cubicBezTo>
                  <a:close/>
                  <a:moveTo>
                    <a:pt x="91122" y="125438"/>
                  </a:moveTo>
                  <a:cubicBezTo>
                    <a:pt x="91122" y="110328"/>
                    <a:pt x="91122" y="90488"/>
                    <a:pt x="91122" y="75782"/>
                  </a:cubicBezTo>
                  <a:cubicBezTo>
                    <a:pt x="61017" y="85471"/>
                    <a:pt x="48445" y="104041"/>
                    <a:pt x="48445" y="117421"/>
                  </a:cubicBezTo>
                  <a:cubicBezTo>
                    <a:pt x="48445" y="126879"/>
                    <a:pt x="54212" y="137895"/>
                    <a:pt x="65055" y="137895"/>
                  </a:cubicBezTo>
                  <a:cubicBezTo>
                    <a:pt x="75281" y="138055"/>
                    <a:pt x="84969" y="133319"/>
                    <a:pt x="91122" y="1251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: 図形 115">
              <a:extLst>
                <a:ext uri="{FF2B5EF4-FFF2-40B4-BE49-F238E27FC236}">
                  <a16:creationId xmlns:a16="http://schemas.microsoft.com/office/drawing/2014/main" id="{A2F9C92E-777F-48BF-AEF0-54FB7ECDA3C9}"/>
                </a:ext>
              </a:extLst>
            </p:cNvPr>
            <p:cNvSpPr/>
            <p:nvPr/>
          </p:nvSpPr>
          <p:spPr>
            <a:xfrm>
              <a:off x="4643672" y="3912428"/>
              <a:ext cx="126879" cy="219155"/>
            </a:xfrm>
            <a:custGeom>
              <a:avLst/>
              <a:gdLst>
                <a:gd name="connsiteX0" fmla="*/ 95794 w 126879"/>
                <a:gd name="connsiteY0" fmla="*/ 24050 h 219155"/>
                <a:gd name="connsiteX1" fmla="*/ 125668 w 126879"/>
                <a:gd name="connsiteY1" fmla="*/ 28087 h 219155"/>
                <a:gd name="connsiteX2" fmla="*/ 125668 w 126879"/>
                <a:gd name="connsiteY2" fmla="*/ 8651 h 219155"/>
                <a:gd name="connsiteX3" fmla="*/ 91930 w 126879"/>
                <a:gd name="connsiteY3" fmla="*/ 4326 h 219155"/>
                <a:gd name="connsiteX4" fmla="*/ 32700 w 126879"/>
                <a:gd name="connsiteY4" fmla="*/ 47638 h 219155"/>
                <a:gd name="connsiteX5" fmla="*/ 32700 w 126879"/>
                <a:gd name="connsiteY5" fmla="*/ 67535 h 219155"/>
                <a:gd name="connsiteX6" fmla="*/ 4325 w 126879"/>
                <a:gd name="connsiteY6" fmla="*/ 67535 h 219155"/>
                <a:gd name="connsiteX7" fmla="*/ 4325 w 126879"/>
                <a:gd name="connsiteY7" fmla="*/ 86048 h 219155"/>
                <a:gd name="connsiteX8" fmla="*/ 32700 w 126879"/>
                <a:gd name="connsiteY8" fmla="*/ 86048 h 219155"/>
                <a:gd name="connsiteX9" fmla="*/ 32700 w 126879"/>
                <a:gd name="connsiteY9" fmla="*/ 219329 h 219155"/>
                <a:gd name="connsiteX10" fmla="*/ 67881 w 126879"/>
                <a:gd name="connsiteY10" fmla="*/ 219329 h 219155"/>
                <a:gd name="connsiteX11" fmla="*/ 76243 w 126879"/>
                <a:gd name="connsiteY11" fmla="*/ 211082 h 219155"/>
                <a:gd name="connsiteX12" fmla="*/ 76243 w 126879"/>
                <a:gd name="connsiteY12" fmla="*/ 211024 h 219155"/>
                <a:gd name="connsiteX13" fmla="*/ 76243 w 126879"/>
                <a:gd name="connsiteY13" fmla="*/ 85990 h 219155"/>
                <a:gd name="connsiteX14" fmla="*/ 112115 w 126879"/>
                <a:gd name="connsiteY14" fmla="*/ 85990 h 219155"/>
                <a:gd name="connsiteX15" fmla="*/ 112115 w 126879"/>
                <a:gd name="connsiteY15" fmla="*/ 67477 h 219155"/>
                <a:gd name="connsiteX16" fmla="*/ 76243 w 126879"/>
                <a:gd name="connsiteY16" fmla="*/ 67477 h 219155"/>
                <a:gd name="connsiteX17" fmla="*/ 76243 w 126879"/>
                <a:gd name="connsiteY17" fmla="*/ 57385 h 219155"/>
                <a:gd name="connsiteX18" fmla="*/ 79011 w 126879"/>
                <a:gd name="connsiteY18" fmla="*/ 35642 h 219155"/>
                <a:gd name="connsiteX19" fmla="*/ 95794 w 126879"/>
                <a:gd name="connsiteY19" fmla="*/ 24050 h 2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879" h="219155">
                  <a:moveTo>
                    <a:pt x="95794" y="24050"/>
                  </a:moveTo>
                  <a:cubicBezTo>
                    <a:pt x="105917" y="23516"/>
                    <a:pt x="116050" y="24886"/>
                    <a:pt x="125668" y="28087"/>
                  </a:cubicBezTo>
                  <a:lnTo>
                    <a:pt x="125668" y="8651"/>
                  </a:lnTo>
                  <a:cubicBezTo>
                    <a:pt x="114658" y="5748"/>
                    <a:pt x="103316" y="4294"/>
                    <a:pt x="91930" y="4326"/>
                  </a:cubicBezTo>
                  <a:cubicBezTo>
                    <a:pt x="73532" y="4326"/>
                    <a:pt x="32700" y="11593"/>
                    <a:pt x="32700" y="47638"/>
                  </a:cubicBezTo>
                  <a:lnTo>
                    <a:pt x="32700" y="67535"/>
                  </a:lnTo>
                  <a:lnTo>
                    <a:pt x="4325" y="67535"/>
                  </a:lnTo>
                  <a:lnTo>
                    <a:pt x="4325" y="86048"/>
                  </a:lnTo>
                  <a:lnTo>
                    <a:pt x="32700" y="86048"/>
                  </a:lnTo>
                  <a:lnTo>
                    <a:pt x="32700" y="219329"/>
                  </a:lnTo>
                  <a:lnTo>
                    <a:pt x="67881" y="219329"/>
                  </a:lnTo>
                  <a:cubicBezTo>
                    <a:pt x="72467" y="219361"/>
                    <a:pt x="76211" y="215669"/>
                    <a:pt x="76243" y="211082"/>
                  </a:cubicBezTo>
                  <a:cubicBezTo>
                    <a:pt x="76243" y="211063"/>
                    <a:pt x="76243" y="211043"/>
                    <a:pt x="76243" y="211024"/>
                  </a:cubicBezTo>
                  <a:lnTo>
                    <a:pt x="76243" y="85990"/>
                  </a:lnTo>
                  <a:lnTo>
                    <a:pt x="112115" y="85990"/>
                  </a:lnTo>
                  <a:lnTo>
                    <a:pt x="112115" y="67477"/>
                  </a:lnTo>
                  <a:lnTo>
                    <a:pt x="76243" y="67477"/>
                  </a:lnTo>
                  <a:lnTo>
                    <a:pt x="76243" y="57385"/>
                  </a:lnTo>
                  <a:cubicBezTo>
                    <a:pt x="75448" y="50020"/>
                    <a:pt x="76396" y="42572"/>
                    <a:pt x="79011" y="35642"/>
                  </a:cubicBezTo>
                  <a:cubicBezTo>
                    <a:pt x="82365" y="29258"/>
                    <a:pt x="88637" y="24926"/>
                    <a:pt x="95794" y="24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: 図形 116">
              <a:extLst>
                <a:ext uri="{FF2B5EF4-FFF2-40B4-BE49-F238E27FC236}">
                  <a16:creationId xmlns:a16="http://schemas.microsoft.com/office/drawing/2014/main" id="{8ACAF19E-D12D-4830-BECA-AB76B60E1133}"/>
                </a:ext>
              </a:extLst>
            </p:cNvPr>
            <p:cNvSpPr/>
            <p:nvPr/>
          </p:nvSpPr>
          <p:spPr>
            <a:xfrm>
              <a:off x="4404620" y="3972921"/>
              <a:ext cx="149948" cy="161483"/>
            </a:xfrm>
            <a:custGeom>
              <a:avLst/>
              <a:gdLst>
                <a:gd name="connsiteX0" fmla="*/ 78319 w 149948"/>
                <a:gd name="connsiteY0" fmla="*/ 162181 h 161482"/>
                <a:gd name="connsiteX1" fmla="*/ 4325 w 149948"/>
                <a:gd name="connsiteY1" fmla="*/ 87784 h 161482"/>
                <a:gd name="connsiteX2" fmla="*/ 79934 w 149948"/>
                <a:gd name="connsiteY2" fmla="*/ 4332 h 161482"/>
                <a:gd name="connsiteX3" fmla="*/ 146892 w 149948"/>
                <a:gd name="connsiteY3" fmla="*/ 79825 h 161482"/>
                <a:gd name="connsiteX4" fmla="*/ 47234 w 149948"/>
                <a:gd name="connsiteY4" fmla="*/ 79825 h 161482"/>
                <a:gd name="connsiteX5" fmla="*/ 85817 w 149948"/>
                <a:gd name="connsiteY5" fmla="*/ 132192 h 161482"/>
                <a:gd name="connsiteX6" fmla="*/ 127283 w 149948"/>
                <a:gd name="connsiteY6" fmla="*/ 100587 h 161482"/>
                <a:gd name="connsiteX7" fmla="*/ 149660 w 149948"/>
                <a:gd name="connsiteY7" fmla="*/ 100587 h 161482"/>
                <a:gd name="connsiteX8" fmla="*/ 131089 w 149948"/>
                <a:gd name="connsiteY8" fmla="*/ 137440 h 161482"/>
                <a:gd name="connsiteX9" fmla="*/ 78319 w 149948"/>
                <a:gd name="connsiteY9" fmla="*/ 162181 h 161482"/>
                <a:gd name="connsiteX10" fmla="*/ 96832 w 149948"/>
                <a:gd name="connsiteY10" fmla="*/ 64138 h 161482"/>
                <a:gd name="connsiteX11" fmla="*/ 70822 w 149948"/>
                <a:gd name="connsiteY11" fmla="*/ 23018 h 161482"/>
                <a:gd name="connsiteX12" fmla="*/ 47753 w 149948"/>
                <a:gd name="connsiteY12" fmla="*/ 641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8" h="161482">
                  <a:moveTo>
                    <a:pt x="78319" y="162181"/>
                  </a:moveTo>
                  <a:cubicBezTo>
                    <a:pt x="37622" y="161407"/>
                    <a:pt x="4878" y="128485"/>
                    <a:pt x="4325" y="87784"/>
                  </a:cubicBezTo>
                  <a:cubicBezTo>
                    <a:pt x="4325" y="35129"/>
                    <a:pt x="38006" y="3813"/>
                    <a:pt x="79934" y="4332"/>
                  </a:cubicBezTo>
                  <a:cubicBezTo>
                    <a:pt x="125322" y="4851"/>
                    <a:pt x="148564" y="36801"/>
                    <a:pt x="146892" y="79825"/>
                  </a:cubicBezTo>
                  <a:lnTo>
                    <a:pt x="47234" y="79825"/>
                  </a:lnTo>
                  <a:cubicBezTo>
                    <a:pt x="47234" y="100472"/>
                    <a:pt x="52136" y="132192"/>
                    <a:pt x="85817" y="132192"/>
                  </a:cubicBezTo>
                  <a:cubicBezTo>
                    <a:pt x="114307" y="131154"/>
                    <a:pt x="124688" y="107162"/>
                    <a:pt x="127283" y="100587"/>
                  </a:cubicBezTo>
                  <a:lnTo>
                    <a:pt x="149660" y="100587"/>
                  </a:lnTo>
                  <a:cubicBezTo>
                    <a:pt x="147750" y="114598"/>
                    <a:pt x="141214" y="127568"/>
                    <a:pt x="131089" y="137440"/>
                  </a:cubicBezTo>
                  <a:cubicBezTo>
                    <a:pt x="117429" y="152293"/>
                    <a:pt x="98475" y="161180"/>
                    <a:pt x="78319" y="162181"/>
                  </a:cubicBezTo>
                  <a:close/>
                  <a:moveTo>
                    <a:pt x="96832" y="64138"/>
                  </a:moveTo>
                  <a:cubicBezTo>
                    <a:pt x="96140" y="31842"/>
                    <a:pt x="84086" y="22902"/>
                    <a:pt x="70822" y="23018"/>
                  </a:cubicBezTo>
                  <a:cubicBezTo>
                    <a:pt x="50463" y="23018"/>
                    <a:pt x="47753" y="50873"/>
                    <a:pt x="47753" y="641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: 図形 117">
              <a:extLst>
                <a:ext uri="{FF2B5EF4-FFF2-40B4-BE49-F238E27FC236}">
                  <a16:creationId xmlns:a16="http://schemas.microsoft.com/office/drawing/2014/main" id="{5D664E0B-EB5F-4655-82EE-A1F721BCBCC4}"/>
                </a:ext>
              </a:extLst>
            </p:cNvPr>
            <p:cNvSpPr/>
            <p:nvPr/>
          </p:nvSpPr>
          <p:spPr>
            <a:xfrm>
              <a:off x="4889876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98 w 167250"/>
                <a:gd name="connsiteY2" fmla="*/ 162290 h 161482"/>
                <a:gd name="connsiteX3" fmla="*/ 4358 w 167250"/>
                <a:gd name="connsiteY3" fmla="*/ 87349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67" y="162286"/>
                    <a:pt x="84033" y="162289"/>
                    <a:pt x="83798" y="162290"/>
                  </a:cubicBezTo>
                  <a:cubicBezTo>
                    <a:pt x="41167" y="163533"/>
                    <a:pt x="5600" y="129980"/>
                    <a:pt x="4358" y="87349"/>
                  </a:cubicBezTo>
                  <a:cubicBezTo>
                    <a:pt x="4336" y="86588"/>
                    <a:pt x="4325" y="85828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79" y="134146"/>
                    <a:pt x="76012" y="144066"/>
                    <a:pt x="88873" y="144066"/>
                  </a:cubicBezTo>
                  <a:cubicBezTo>
                    <a:pt x="101734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645C2CA1-69D6-46D4-A78F-F6DBDD8D2C5E}"/>
                </a:ext>
              </a:extLst>
            </p:cNvPr>
            <p:cNvSpPr/>
            <p:nvPr/>
          </p:nvSpPr>
          <p:spPr>
            <a:xfrm>
              <a:off x="5826131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22" y="134146"/>
                    <a:pt x="75955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: 図形 119">
              <a:extLst>
                <a:ext uri="{FF2B5EF4-FFF2-40B4-BE49-F238E27FC236}">
                  <a16:creationId xmlns:a16="http://schemas.microsoft.com/office/drawing/2014/main" id="{3D328ADF-D106-4F66-A7FC-8D9277253D32}"/>
                </a:ext>
              </a:extLst>
            </p:cNvPr>
            <p:cNvSpPr/>
            <p:nvPr/>
          </p:nvSpPr>
          <p:spPr>
            <a:xfrm>
              <a:off x="6516182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0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7" y="25491"/>
                    <a:pt x="44292" y="48099"/>
                    <a:pt x="53750" y="100062"/>
                  </a:cubicBezTo>
                  <a:cubicBezTo>
                    <a:pt x="59921" y="134146"/>
                    <a:pt x="75954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: 図形 120">
              <a:extLst>
                <a:ext uri="{FF2B5EF4-FFF2-40B4-BE49-F238E27FC236}">
                  <a16:creationId xmlns:a16="http://schemas.microsoft.com/office/drawing/2014/main" id="{A8DB1DCE-70E7-44BF-9626-7C41D2E2864B}"/>
                </a:ext>
              </a:extLst>
            </p:cNvPr>
            <p:cNvSpPr/>
            <p:nvPr/>
          </p:nvSpPr>
          <p:spPr>
            <a:xfrm>
              <a:off x="6440977" y="3913640"/>
              <a:ext cx="51905" cy="51905"/>
            </a:xfrm>
            <a:custGeom>
              <a:avLst/>
              <a:gdLst>
                <a:gd name="connsiteX0" fmla="*/ 52078 w 51905"/>
                <a:gd name="connsiteY0" fmla="*/ 28202 h 51905"/>
                <a:gd name="connsiteX1" fmla="*/ 28202 w 51905"/>
                <a:gd name="connsiteY1" fmla="*/ 52078 h 51905"/>
                <a:gd name="connsiteX2" fmla="*/ 4325 w 51905"/>
                <a:gd name="connsiteY2" fmla="*/ 28202 h 51905"/>
                <a:gd name="connsiteX3" fmla="*/ 28202 w 51905"/>
                <a:gd name="connsiteY3" fmla="*/ 4325 h 51905"/>
                <a:gd name="connsiteX4" fmla="*/ 52078 w 51905"/>
                <a:gd name="connsiteY4" fmla="*/ 28202 h 5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05" h="51905">
                  <a:moveTo>
                    <a:pt x="52078" y="28202"/>
                  </a:moveTo>
                  <a:cubicBezTo>
                    <a:pt x="52078" y="41388"/>
                    <a:pt x="41389" y="52078"/>
                    <a:pt x="28202" y="52078"/>
                  </a:cubicBezTo>
                  <a:cubicBezTo>
                    <a:pt x="15015" y="52078"/>
                    <a:pt x="4325" y="41388"/>
                    <a:pt x="4325" y="28202"/>
                  </a:cubicBezTo>
                  <a:cubicBezTo>
                    <a:pt x="4325" y="15015"/>
                    <a:pt x="15015" y="4325"/>
                    <a:pt x="28202" y="4325"/>
                  </a:cubicBezTo>
                  <a:cubicBezTo>
                    <a:pt x="41389" y="4325"/>
                    <a:pt x="52078" y="15015"/>
                    <a:pt x="52078" y="2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: 図形 121">
              <a:extLst>
                <a:ext uri="{FF2B5EF4-FFF2-40B4-BE49-F238E27FC236}">
                  <a16:creationId xmlns:a16="http://schemas.microsoft.com/office/drawing/2014/main" id="{9C919C5F-FA02-4575-A8A0-F722E09BFB2C}"/>
                </a:ext>
              </a:extLst>
            </p:cNvPr>
            <p:cNvSpPr/>
            <p:nvPr/>
          </p:nvSpPr>
          <p:spPr>
            <a:xfrm>
              <a:off x="4246021" y="3975580"/>
              <a:ext cx="138414" cy="161483"/>
            </a:xfrm>
            <a:custGeom>
              <a:avLst/>
              <a:gdLst>
                <a:gd name="connsiteX0" fmla="*/ 48099 w 138413"/>
                <a:gd name="connsiteY0" fmla="*/ 4326 h 161482"/>
                <a:gd name="connsiteX1" fmla="*/ 48099 w 138413"/>
                <a:gd name="connsiteY1" fmla="*/ 111308 h 161482"/>
                <a:gd name="connsiteX2" fmla="*/ 69149 w 138413"/>
                <a:gd name="connsiteY2" fmla="*/ 132647 h 161482"/>
                <a:gd name="connsiteX3" fmla="*/ 92218 w 138413"/>
                <a:gd name="connsiteY3" fmla="*/ 113846 h 161482"/>
                <a:gd name="connsiteX4" fmla="*/ 92218 w 138413"/>
                <a:gd name="connsiteY4" fmla="*/ 12630 h 161482"/>
                <a:gd name="connsiteX5" fmla="*/ 100523 w 138413"/>
                <a:gd name="connsiteY5" fmla="*/ 4326 h 161482"/>
                <a:gd name="connsiteX6" fmla="*/ 135876 w 138413"/>
                <a:gd name="connsiteY6" fmla="*/ 4326 h 161482"/>
                <a:gd name="connsiteX7" fmla="*/ 135876 w 138413"/>
                <a:gd name="connsiteY7" fmla="*/ 147815 h 161482"/>
                <a:gd name="connsiteX8" fmla="*/ 127687 w 138413"/>
                <a:gd name="connsiteY8" fmla="*/ 156120 h 161482"/>
                <a:gd name="connsiteX9" fmla="*/ 127572 w 138413"/>
                <a:gd name="connsiteY9" fmla="*/ 156120 h 161482"/>
                <a:gd name="connsiteX10" fmla="*/ 92218 w 138413"/>
                <a:gd name="connsiteY10" fmla="*/ 156120 h 161482"/>
                <a:gd name="connsiteX11" fmla="*/ 92218 w 138413"/>
                <a:gd name="connsiteY11" fmla="*/ 141990 h 161482"/>
                <a:gd name="connsiteX12" fmla="*/ 73936 w 138413"/>
                <a:gd name="connsiteY12" fmla="*/ 154389 h 161482"/>
                <a:gd name="connsiteX13" fmla="*/ 54962 w 138413"/>
                <a:gd name="connsiteY13" fmla="*/ 158946 h 161482"/>
                <a:gd name="connsiteX14" fmla="*/ 4348 w 138413"/>
                <a:gd name="connsiteY14" fmla="*/ 112048 h 161482"/>
                <a:gd name="connsiteX15" fmla="*/ 4326 w 138413"/>
                <a:gd name="connsiteY15" fmla="*/ 111308 h 161482"/>
                <a:gd name="connsiteX16" fmla="*/ 4326 w 138413"/>
                <a:gd name="connsiteY16" fmla="*/ 12630 h 161482"/>
                <a:gd name="connsiteX17" fmla="*/ 12515 w 138413"/>
                <a:gd name="connsiteY17" fmla="*/ 4326 h 161482"/>
                <a:gd name="connsiteX18" fmla="*/ 12630 w 138413"/>
                <a:gd name="connsiteY18" fmla="*/ 4326 h 161482"/>
                <a:gd name="connsiteX19" fmla="*/ 47868 w 138413"/>
                <a:gd name="connsiteY19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48099" y="4326"/>
                  </a:moveTo>
                  <a:lnTo>
                    <a:pt x="48099" y="111308"/>
                  </a:lnTo>
                  <a:cubicBezTo>
                    <a:pt x="48067" y="122994"/>
                    <a:pt x="57464" y="132520"/>
                    <a:pt x="69149" y="132647"/>
                  </a:cubicBezTo>
                  <a:cubicBezTo>
                    <a:pt x="76647" y="132647"/>
                    <a:pt x="86451" y="123592"/>
                    <a:pt x="92218" y="113846"/>
                  </a:cubicBezTo>
                  <a:lnTo>
                    <a:pt x="92218" y="12630"/>
                  </a:lnTo>
                  <a:cubicBezTo>
                    <a:pt x="92218" y="8044"/>
                    <a:pt x="95937" y="4326"/>
                    <a:pt x="100523" y="4326"/>
                  </a:cubicBezTo>
                  <a:lnTo>
                    <a:pt x="135876" y="4326"/>
                  </a:lnTo>
                  <a:lnTo>
                    <a:pt x="135876" y="147815"/>
                  </a:lnTo>
                  <a:cubicBezTo>
                    <a:pt x="135908" y="152369"/>
                    <a:pt x="132242" y="156088"/>
                    <a:pt x="127687" y="156120"/>
                  </a:cubicBezTo>
                  <a:cubicBezTo>
                    <a:pt x="127649" y="156120"/>
                    <a:pt x="127610" y="156120"/>
                    <a:pt x="127572" y="156120"/>
                  </a:cubicBezTo>
                  <a:lnTo>
                    <a:pt x="92218" y="156120"/>
                  </a:lnTo>
                  <a:lnTo>
                    <a:pt x="92218" y="141990"/>
                  </a:lnTo>
                  <a:cubicBezTo>
                    <a:pt x="86770" y="147003"/>
                    <a:pt x="80609" y="151182"/>
                    <a:pt x="73936" y="154389"/>
                  </a:cubicBezTo>
                  <a:cubicBezTo>
                    <a:pt x="68030" y="157303"/>
                    <a:pt x="61547" y="158860"/>
                    <a:pt x="54962" y="158946"/>
                  </a:cubicBezTo>
                  <a:cubicBezTo>
                    <a:pt x="28035" y="159972"/>
                    <a:pt x="5375" y="138975"/>
                    <a:pt x="4348" y="112048"/>
                  </a:cubicBezTo>
                  <a:cubicBezTo>
                    <a:pt x="4339" y="111802"/>
                    <a:pt x="4331" y="111555"/>
                    <a:pt x="4326" y="111308"/>
                  </a:cubicBezTo>
                  <a:lnTo>
                    <a:pt x="4326" y="12630"/>
                  </a:lnTo>
                  <a:cubicBezTo>
                    <a:pt x="4294" y="8076"/>
                    <a:pt x="7960" y="4358"/>
                    <a:pt x="12515" y="4326"/>
                  </a:cubicBezTo>
                  <a:cubicBezTo>
                    <a:pt x="12553" y="4325"/>
                    <a:pt x="12592" y="4325"/>
                    <a:pt x="12630" y="4326"/>
                  </a:cubicBezTo>
                  <a:lnTo>
                    <a:pt x="47868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: 図形 122">
              <a:extLst>
                <a:ext uri="{FF2B5EF4-FFF2-40B4-BE49-F238E27FC236}">
                  <a16:creationId xmlns:a16="http://schemas.microsoft.com/office/drawing/2014/main" id="{692099E5-6E4A-4A8C-8C8D-732ED63B402E}"/>
                </a:ext>
              </a:extLst>
            </p:cNvPr>
            <p:cNvSpPr/>
            <p:nvPr/>
          </p:nvSpPr>
          <p:spPr>
            <a:xfrm>
              <a:off x="6702175" y="3972407"/>
              <a:ext cx="138414" cy="161483"/>
            </a:xfrm>
            <a:custGeom>
              <a:avLst/>
              <a:gdLst>
                <a:gd name="connsiteX0" fmla="*/ 48157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4 w 138413"/>
                <a:gd name="connsiteY4" fmla="*/ 159120 h 161482"/>
                <a:gd name="connsiteX5" fmla="*/ 136569 w 138413"/>
                <a:gd name="connsiteY5" fmla="*/ 150815 h 161482"/>
                <a:gd name="connsiteX6" fmla="*/ 136569 w 138413"/>
                <a:gd name="connsiteY6" fmla="*/ 50465 h 161482"/>
                <a:gd name="connsiteX7" fmla="*/ 92738 w 138413"/>
                <a:gd name="connsiteY7" fmla="*/ 4327 h 161482"/>
                <a:gd name="connsiteX8" fmla="*/ 48157 w 138413"/>
                <a:gd name="connsiteY8" fmla="*/ 19321 h 161482"/>
                <a:gd name="connsiteX9" fmla="*/ 48157 w 138413"/>
                <a:gd name="connsiteY9" fmla="*/ 7499 h 161482"/>
                <a:gd name="connsiteX10" fmla="*/ 12631 w 138413"/>
                <a:gd name="connsiteY10" fmla="*/ 7499 h 161482"/>
                <a:gd name="connsiteX11" fmla="*/ 4326 w 138413"/>
                <a:gd name="connsiteY11" fmla="*/ 15688 h 161482"/>
                <a:gd name="connsiteX12" fmla="*/ 4326 w 138413"/>
                <a:gd name="connsiteY12" fmla="*/ 15803 h 161482"/>
                <a:gd name="connsiteX13" fmla="*/ 4326 w 138413"/>
                <a:gd name="connsiteY13" fmla="*/ 159293 h 161482"/>
                <a:gd name="connsiteX14" fmla="*/ 39794 w 138413"/>
                <a:gd name="connsiteY14" fmla="*/ 159293 h 161482"/>
                <a:gd name="connsiteX15" fmla="*/ 48157 w 138413"/>
                <a:gd name="connsiteY15" fmla="*/ 151046 h 161482"/>
                <a:gd name="connsiteX16" fmla="*/ 48157 w 138413"/>
                <a:gd name="connsiteY16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413" h="161482">
                  <a:moveTo>
                    <a:pt x="48157" y="48100"/>
                  </a:moveTo>
                  <a:cubicBezTo>
                    <a:pt x="49541" y="46658"/>
                    <a:pt x="64709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4" y="159120"/>
                  </a:lnTo>
                  <a:cubicBezTo>
                    <a:pt x="132850" y="159120"/>
                    <a:pt x="136569" y="155401"/>
                    <a:pt x="136569" y="150815"/>
                  </a:cubicBezTo>
                  <a:lnTo>
                    <a:pt x="136569" y="50465"/>
                  </a:lnTo>
                  <a:cubicBezTo>
                    <a:pt x="136808" y="25775"/>
                    <a:pt x="117407" y="5353"/>
                    <a:pt x="92738" y="4327"/>
                  </a:cubicBezTo>
                  <a:cubicBezTo>
                    <a:pt x="76625" y="4236"/>
                    <a:pt x="60940" y="9511"/>
                    <a:pt x="48157" y="19321"/>
                  </a:cubicBezTo>
                  <a:lnTo>
                    <a:pt x="48157" y="7499"/>
                  </a:lnTo>
                  <a:lnTo>
                    <a:pt x="12631" y="7499"/>
                  </a:lnTo>
                  <a:cubicBezTo>
                    <a:pt x="8076" y="7467"/>
                    <a:pt x="4358" y="11133"/>
                    <a:pt x="4326" y="15688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3"/>
                  </a:lnTo>
                  <a:lnTo>
                    <a:pt x="39794" y="159293"/>
                  </a:lnTo>
                  <a:cubicBezTo>
                    <a:pt x="44381" y="159324"/>
                    <a:pt x="48125" y="155632"/>
                    <a:pt x="48157" y="151046"/>
                  </a:cubicBezTo>
                  <a:cubicBezTo>
                    <a:pt x="48157" y="151026"/>
                    <a:pt x="48157" y="151007"/>
                    <a:pt x="48157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: 図形 123">
              <a:extLst>
                <a:ext uri="{FF2B5EF4-FFF2-40B4-BE49-F238E27FC236}">
                  <a16:creationId xmlns:a16="http://schemas.microsoft.com/office/drawing/2014/main" id="{02A8F530-D97C-43DA-BD7A-6B1FD5072ED0}"/>
                </a:ext>
              </a:extLst>
            </p:cNvPr>
            <p:cNvSpPr/>
            <p:nvPr/>
          </p:nvSpPr>
          <p:spPr>
            <a:xfrm>
              <a:off x="5667070" y="3972407"/>
              <a:ext cx="138414" cy="161483"/>
            </a:xfrm>
            <a:custGeom>
              <a:avLst/>
              <a:gdLst>
                <a:gd name="connsiteX0" fmla="*/ 48156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3 w 138413"/>
                <a:gd name="connsiteY4" fmla="*/ 159120 h 161482"/>
                <a:gd name="connsiteX5" fmla="*/ 136568 w 138413"/>
                <a:gd name="connsiteY5" fmla="*/ 150815 h 161482"/>
                <a:gd name="connsiteX6" fmla="*/ 136568 w 138413"/>
                <a:gd name="connsiteY6" fmla="*/ 50465 h 161482"/>
                <a:gd name="connsiteX7" fmla="*/ 92737 w 138413"/>
                <a:gd name="connsiteY7" fmla="*/ 4327 h 161482"/>
                <a:gd name="connsiteX8" fmla="*/ 48156 w 138413"/>
                <a:gd name="connsiteY8" fmla="*/ 19321 h 161482"/>
                <a:gd name="connsiteX9" fmla="*/ 48156 w 138413"/>
                <a:gd name="connsiteY9" fmla="*/ 7499 h 161482"/>
                <a:gd name="connsiteX10" fmla="*/ 12630 w 138413"/>
                <a:gd name="connsiteY10" fmla="*/ 7499 h 161482"/>
                <a:gd name="connsiteX11" fmla="*/ 4325 w 138413"/>
                <a:gd name="connsiteY11" fmla="*/ 15803 h 161482"/>
                <a:gd name="connsiteX12" fmla="*/ 4325 w 138413"/>
                <a:gd name="connsiteY12" fmla="*/ 159293 h 161482"/>
                <a:gd name="connsiteX13" fmla="*/ 39794 w 138413"/>
                <a:gd name="connsiteY13" fmla="*/ 159293 h 161482"/>
                <a:gd name="connsiteX14" fmla="*/ 48156 w 138413"/>
                <a:gd name="connsiteY14" fmla="*/ 151046 h 161482"/>
                <a:gd name="connsiteX15" fmla="*/ 48156 w 138413"/>
                <a:gd name="connsiteY15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413" h="161482">
                  <a:moveTo>
                    <a:pt x="48156" y="48100"/>
                  </a:moveTo>
                  <a:cubicBezTo>
                    <a:pt x="49598" y="46658"/>
                    <a:pt x="64708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3" y="159120"/>
                  </a:lnTo>
                  <a:cubicBezTo>
                    <a:pt x="132850" y="159120"/>
                    <a:pt x="136568" y="155401"/>
                    <a:pt x="136568" y="150815"/>
                  </a:cubicBezTo>
                  <a:lnTo>
                    <a:pt x="136568" y="50465"/>
                  </a:lnTo>
                  <a:cubicBezTo>
                    <a:pt x="136808" y="25775"/>
                    <a:pt x="117407" y="5353"/>
                    <a:pt x="92737" y="4327"/>
                  </a:cubicBezTo>
                  <a:cubicBezTo>
                    <a:pt x="76624" y="4236"/>
                    <a:pt x="60939" y="9511"/>
                    <a:pt x="48156" y="19321"/>
                  </a:cubicBezTo>
                  <a:lnTo>
                    <a:pt x="48156" y="7499"/>
                  </a:lnTo>
                  <a:lnTo>
                    <a:pt x="12630" y="7499"/>
                  </a:lnTo>
                  <a:cubicBezTo>
                    <a:pt x="8044" y="7499"/>
                    <a:pt x="4325" y="11217"/>
                    <a:pt x="4325" y="15803"/>
                  </a:cubicBezTo>
                  <a:lnTo>
                    <a:pt x="4325" y="159293"/>
                  </a:lnTo>
                  <a:lnTo>
                    <a:pt x="39794" y="159293"/>
                  </a:lnTo>
                  <a:cubicBezTo>
                    <a:pt x="44380" y="159324"/>
                    <a:pt x="48124" y="155632"/>
                    <a:pt x="48156" y="151046"/>
                  </a:cubicBezTo>
                  <a:cubicBezTo>
                    <a:pt x="48156" y="151026"/>
                    <a:pt x="48156" y="151007"/>
                    <a:pt x="48156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: 図形 124">
              <a:extLst>
                <a:ext uri="{FF2B5EF4-FFF2-40B4-BE49-F238E27FC236}">
                  <a16:creationId xmlns:a16="http://schemas.microsoft.com/office/drawing/2014/main" id="{A3F4D9D9-B846-4315-A789-F70F23AD1CE2}"/>
                </a:ext>
              </a:extLst>
            </p:cNvPr>
            <p:cNvSpPr/>
            <p:nvPr/>
          </p:nvSpPr>
          <p:spPr>
            <a:xfrm>
              <a:off x="5501550" y="3972407"/>
              <a:ext cx="138414" cy="161483"/>
            </a:xfrm>
            <a:custGeom>
              <a:avLst/>
              <a:gdLst>
                <a:gd name="connsiteX0" fmla="*/ 47868 w 138413"/>
                <a:gd name="connsiteY0" fmla="*/ 48100 h 161482"/>
                <a:gd name="connsiteX1" fmla="*/ 78320 w 138413"/>
                <a:gd name="connsiteY1" fmla="*/ 31259 h 161482"/>
                <a:gd name="connsiteX2" fmla="*/ 92795 w 138413"/>
                <a:gd name="connsiteY2" fmla="*/ 55309 h 161482"/>
                <a:gd name="connsiteX3" fmla="*/ 92795 w 138413"/>
                <a:gd name="connsiteY3" fmla="*/ 159119 h 161482"/>
                <a:gd name="connsiteX4" fmla="*/ 127975 w 138413"/>
                <a:gd name="connsiteY4" fmla="*/ 159119 h 161482"/>
                <a:gd name="connsiteX5" fmla="*/ 136338 w 138413"/>
                <a:gd name="connsiteY5" fmla="*/ 150872 h 161482"/>
                <a:gd name="connsiteX6" fmla="*/ 136338 w 138413"/>
                <a:gd name="connsiteY6" fmla="*/ 150814 h 161482"/>
                <a:gd name="connsiteX7" fmla="*/ 136338 w 138413"/>
                <a:gd name="connsiteY7" fmla="*/ 50464 h 161482"/>
                <a:gd name="connsiteX8" fmla="*/ 92507 w 138413"/>
                <a:gd name="connsiteY8" fmla="*/ 4326 h 161482"/>
                <a:gd name="connsiteX9" fmla="*/ 47869 w 138413"/>
                <a:gd name="connsiteY9" fmla="*/ 19321 h 161482"/>
                <a:gd name="connsiteX10" fmla="*/ 47868 w 138413"/>
                <a:gd name="connsiteY10" fmla="*/ 7498 h 161482"/>
                <a:gd name="connsiteX11" fmla="*/ 12631 w 138413"/>
                <a:gd name="connsiteY11" fmla="*/ 7498 h 161482"/>
                <a:gd name="connsiteX12" fmla="*/ 4326 w 138413"/>
                <a:gd name="connsiteY12" fmla="*/ 15687 h 161482"/>
                <a:gd name="connsiteX13" fmla="*/ 4326 w 138413"/>
                <a:gd name="connsiteY13" fmla="*/ 15803 h 161482"/>
                <a:gd name="connsiteX14" fmla="*/ 4326 w 138413"/>
                <a:gd name="connsiteY14" fmla="*/ 159292 h 161482"/>
                <a:gd name="connsiteX15" fmla="*/ 39794 w 138413"/>
                <a:gd name="connsiteY15" fmla="*/ 159292 h 161482"/>
                <a:gd name="connsiteX16" fmla="*/ 48099 w 138413"/>
                <a:gd name="connsiteY16" fmla="*/ 151103 h 161482"/>
                <a:gd name="connsiteX17" fmla="*/ 48099 w 138413"/>
                <a:gd name="connsiteY17" fmla="*/ 150987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413" h="161482">
                  <a:moveTo>
                    <a:pt x="47868" y="48100"/>
                  </a:moveTo>
                  <a:cubicBezTo>
                    <a:pt x="49310" y="46658"/>
                    <a:pt x="64478" y="31894"/>
                    <a:pt x="78320" y="31259"/>
                  </a:cubicBezTo>
                  <a:cubicBezTo>
                    <a:pt x="87086" y="31259"/>
                    <a:pt x="92795" y="41467"/>
                    <a:pt x="92795" y="55309"/>
                  </a:cubicBezTo>
                  <a:lnTo>
                    <a:pt x="92795" y="159119"/>
                  </a:lnTo>
                  <a:lnTo>
                    <a:pt x="127975" y="159119"/>
                  </a:lnTo>
                  <a:cubicBezTo>
                    <a:pt x="132562" y="159151"/>
                    <a:pt x="136306" y="155459"/>
                    <a:pt x="136338" y="150872"/>
                  </a:cubicBezTo>
                  <a:cubicBezTo>
                    <a:pt x="136338" y="150853"/>
                    <a:pt x="136338" y="150834"/>
                    <a:pt x="136338" y="150814"/>
                  </a:cubicBezTo>
                  <a:lnTo>
                    <a:pt x="136338" y="50464"/>
                  </a:lnTo>
                  <a:cubicBezTo>
                    <a:pt x="136577" y="25775"/>
                    <a:pt x="117176" y="5353"/>
                    <a:pt x="92507" y="4326"/>
                  </a:cubicBezTo>
                  <a:cubicBezTo>
                    <a:pt x="76378" y="4249"/>
                    <a:pt x="60679" y="9522"/>
                    <a:pt x="47869" y="19321"/>
                  </a:cubicBezTo>
                  <a:lnTo>
                    <a:pt x="47868" y="7498"/>
                  </a:lnTo>
                  <a:lnTo>
                    <a:pt x="12631" y="7498"/>
                  </a:lnTo>
                  <a:cubicBezTo>
                    <a:pt x="8076" y="7466"/>
                    <a:pt x="4358" y="11133"/>
                    <a:pt x="4326" y="15687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2"/>
                  </a:lnTo>
                  <a:lnTo>
                    <a:pt x="39794" y="159292"/>
                  </a:lnTo>
                  <a:cubicBezTo>
                    <a:pt x="44349" y="159324"/>
                    <a:pt x="48067" y="155658"/>
                    <a:pt x="48099" y="151103"/>
                  </a:cubicBezTo>
                  <a:cubicBezTo>
                    <a:pt x="48099" y="151065"/>
                    <a:pt x="48099" y="151026"/>
                    <a:pt x="48099" y="1509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: 図形 125">
              <a:extLst>
                <a:ext uri="{FF2B5EF4-FFF2-40B4-BE49-F238E27FC236}">
                  <a16:creationId xmlns:a16="http://schemas.microsoft.com/office/drawing/2014/main" id="{733E90D0-897B-4EE4-8FE2-B4771112896B}"/>
                </a:ext>
              </a:extLst>
            </p:cNvPr>
            <p:cNvSpPr/>
            <p:nvPr/>
          </p:nvSpPr>
          <p:spPr>
            <a:xfrm>
              <a:off x="5075985" y="3972465"/>
              <a:ext cx="224923" cy="161483"/>
            </a:xfrm>
            <a:custGeom>
              <a:avLst/>
              <a:gdLst>
                <a:gd name="connsiteX0" fmla="*/ 181495 w 224922"/>
                <a:gd name="connsiteY0" fmla="*/ 4326 h 161482"/>
                <a:gd name="connsiteX1" fmla="*/ 130051 w 224922"/>
                <a:gd name="connsiteY1" fmla="*/ 23358 h 161482"/>
                <a:gd name="connsiteX2" fmla="*/ 92795 w 224922"/>
                <a:gd name="connsiteY2" fmla="*/ 4326 h 161482"/>
                <a:gd name="connsiteX3" fmla="*/ 48156 w 224922"/>
                <a:gd name="connsiteY3" fmla="*/ 19321 h 161482"/>
                <a:gd name="connsiteX4" fmla="*/ 48156 w 224922"/>
                <a:gd name="connsiteY4" fmla="*/ 7441 h 161482"/>
                <a:gd name="connsiteX5" fmla="*/ 12630 w 224922"/>
                <a:gd name="connsiteY5" fmla="*/ 7441 h 161482"/>
                <a:gd name="connsiteX6" fmla="*/ 4325 w 224922"/>
                <a:gd name="connsiteY6" fmla="*/ 15745 h 161482"/>
                <a:gd name="connsiteX7" fmla="*/ 4325 w 224922"/>
                <a:gd name="connsiteY7" fmla="*/ 159235 h 161482"/>
                <a:gd name="connsiteX8" fmla="*/ 39852 w 224922"/>
                <a:gd name="connsiteY8" fmla="*/ 159235 h 161482"/>
                <a:gd name="connsiteX9" fmla="*/ 48156 w 224922"/>
                <a:gd name="connsiteY9" fmla="*/ 150930 h 161482"/>
                <a:gd name="connsiteX10" fmla="*/ 48156 w 224922"/>
                <a:gd name="connsiteY10" fmla="*/ 48042 h 161482"/>
                <a:gd name="connsiteX11" fmla="*/ 78550 w 224922"/>
                <a:gd name="connsiteY11" fmla="*/ 31202 h 161482"/>
                <a:gd name="connsiteX12" fmla="*/ 93026 w 224922"/>
                <a:gd name="connsiteY12" fmla="*/ 55251 h 161482"/>
                <a:gd name="connsiteX13" fmla="*/ 93026 w 224922"/>
                <a:gd name="connsiteY13" fmla="*/ 159062 h 161482"/>
                <a:gd name="connsiteX14" fmla="*/ 128552 w 224922"/>
                <a:gd name="connsiteY14" fmla="*/ 159062 h 161482"/>
                <a:gd name="connsiteX15" fmla="*/ 136857 w 224922"/>
                <a:gd name="connsiteY15" fmla="*/ 150757 h 161482"/>
                <a:gd name="connsiteX16" fmla="*/ 136857 w 224922"/>
                <a:gd name="connsiteY16" fmla="*/ 48042 h 161482"/>
                <a:gd name="connsiteX17" fmla="*/ 167250 w 224922"/>
                <a:gd name="connsiteY17" fmla="*/ 31202 h 161482"/>
                <a:gd name="connsiteX18" fmla="*/ 181726 w 224922"/>
                <a:gd name="connsiteY18" fmla="*/ 55251 h 161482"/>
                <a:gd name="connsiteX19" fmla="*/ 181726 w 224922"/>
                <a:gd name="connsiteY19" fmla="*/ 159062 h 161482"/>
                <a:gd name="connsiteX20" fmla="*/ 216964 w 224922"/>
                <a:gd name="connsiteY20" fmla="*/ 159062 h 161482"/>
                <a:gd name="connsiteX21" fmla="*/ 225269 w 224922"/>
                <a:gd name="connsiteY21" fmla="*/ 150872 h 161482"/>
                <a:gd name="connsiteX22" fmla="*/ 225269 w 224922"/>
                <a:gd name="connsiteY22" fmla="*/ 150757 h 161482"/>
                <a:gd name="connsiteX23" fmla="*/ 225269 w 224922"/>
                <a:gd name="connsiteY23" fmla="*/ 50407 h 161482"/>
                <a:gd name="connsiteX24" fmla="*/ 181495 w 224922"/>
                <a:gd name="connsiteY24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922" h="161482">
                  <a:moveTo>
                    <a:pt x="181495" y="4326"/>
                  </a:moveTo>
                  <a:cubicBezTo>
                    <a:pt x="162688" y="4665"/>
                    <a:pt x="144551" y="11375"/>
                    <a:pt x="130051" y="23358"/>
                  </a:cubicBezTo>
                  <a:cubicBezTo>
                    <a:pt x="121432" y="11373"/>
                    <a:pt x="107557" y="4285"/>
                    <a:pt x="92795" y="4326"/>
                  </a:cubicBezTo>
                  <a:cubicBezTo>
                    <a:pt x="76666" y="4249"/>
                    <a:pt x="60967" y="9522"/>
                    <a:pt x="48156" y="19321"/>
                  </a:cubicBezTo>
                  <a:lnTo>
                    <a:pt x="48156" y="7441"/>
                  </a:lnTo>
                  <a:lnTo>
                    <a:pt x="12630" y="7441"/>
                  </a:lnTo>
                  <a:cubicBezTo>
                    <a:pt x="8044" y="7441"/>
                    <a:pt x="4325" y="11159"/>
                    <a:pt x="4325" y="15745"/>
                  </a:cubicBezTo>
                  <a:lnTo>
                    <a:pt x="4325" y="159235"/>
                  </a:lnTo>
                  <a:lnTo>
                    <a:pt x="39852" y="159235"/>
                  </a:lnTo>
                  <a:cubicBezTo>
                    <a:pt x="44438" y="159235"/>
                    <a:pt x="48156" y="155516"/>
                    <a:pt x="48156" y="150930"/>
                  </a:cubicBezTo>
                  <a:lnTo>
                    <a:pt x="48156" y="48042"/>
                  </a:lnTo>
                  <a:cubicBezTo>
                    <a:pt x="49598" y="46600"/>
                    <a:pt x="64766" y="31836"/>
                    <a:pt x="78550" y="31202"/>
                  </a:cubicBezTo>
                  <a:cubicBezTo>
                    <a:pt x="87374" y="31202"/>
                    <a:pt x="93026" y="41410"/>
                    <a:pt x="93026" y="55251"/>
                  </a:cubicBezTo>
                  <a:lnTo>
                    <a:pt x="93026" y="159062"/>
                  </a:lnTo>
                  <a:lnTo>
                    <a:pt x="128552" y="159062"/>
                  </a:lnTo>
                  <a:cubicBezTo>
                    <a:pt x="133138" y="159062"/>
                    <a:pt x="136857" y="155343"/>
                    <a:pt x="136857" y="150757"/>
                  </a:cubicBezTo>
                  <a:lnTo>
                    <a:pt x="136857" y="48042"/>
                  </a:lnTo>
                  <a:cubicBezTo>
                    <a:pt x="138299" y="46600"/>
                    <a:pt x="153409" y="31836"/>
                    <a:pt x="167250" y="31202"/>
                  </a:cubicBezTo>
                  <a:cubicBezTo>
                    <a:pt x="176074" y="31202"/>
                    <a:pt x="181726" y="41410"/>
                    <a:pt x="181726" y="55251"/>
                  </a:cubicBezTo>
                  <a:lnTo>
                    <a:pt x="181726" y="159062"/>
                  </a:lnTo>
                  <a:lnTo>
                    <a:pt x="216964" y="159062"/>
                  </a:lnTo>
                  <a:cubicBezTo>
                    <a:pt x="221518" y="159093"/>
                    <a:pt x="225237" y="155427"/>
                    <a:pt x="225269" y="150872"/>
                  </a:cubicBezTo>
                  <a:cubicBezTo>
                    <a:pt x="225269" y="150834"/>
                    <a:pt x="225269" y="150795"/>
                    <a:pt x="225269" y="150757"/>
                  </a:cubicBezTo>
                  <a:lnTo>
                    <a:pt x="225269" y="50407"/>
                  </a:lnTo>
                  <a:cubicBezTo>
                    <a:pt x="225478" y="25761"/>
                    <a:pt x="206119" y="5382"/>
                    <a:pt x="181495" y="43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: 図形 126">
              <a:extLst>
                <a:ext uri="{FF2B5EF4-FFF2-40B4-BE49-F238E27FC236}">
                  <a16:creationId xmlns:a16="http://schemas.microsoft.com/office/drawing/2014/main" id="{F4210549-6373-4DFB-B655-6F4402AE6852}"/>
                </a:ext>
              </a:extLst>
            </p:cNvPr>
            <p:cNvSpPr/>
            <p:nvPr/>
          </p:nvSpPr>
          <p:spPr>
            <a:xfrm>
              <a:off x="6160862" y="3972005"/>
              <a:ext cx="138414" cy="161483"/>
            </a:xfrm>
            <a:custGeom>
              <a:avLst/>
              <a:gdLst>
                <a:gd name="connsiteX0" fmla="*/ 64824 w 138413"/>
                <a:gd name="connsiteY0" fmla="*/ 137607 h 161482"/>
                <a:gd name="connsiteX1" fmla="*/ 48157 w 138413"/>
                <a:gd name="connsiteY1" fmla="*/ 117133 h 161482"/>
                <a:gd name="connsiteX2" fmla="*/ 90834 w 138413"/>
                <a:gd name="connsiteY2" fmla="*/ 75493 h 161482"/>
                <a:gd name="connsiteX3" fmla="*/ 90834 w 138413"/>
                <a:gd name="connsiteY3" fmla="*/ 125149 h 161482"/>
                <a:gd name="connsiteX4" fmla="*/ 64824 w 138413"/>
                <a:gd name="connsiteY4" fmla="*/ 137607 h 161482"/>
                <a:gd name="connsiteX5" fmla="*/ 14879 w 138413"/>
                <a:gd name="connsiteY5" fmla="*/ 16898 h 161482"/>
                <a:gd name="connsiteX6" fmla="*/ 14879 w 138413"/>
                <a:gd name="connsiteY6" fmla="*/ 38006 h 161482"/>
                <a:gd name="connsiteX7" fmla="*/ 71629 w 138413"/>
                <a:gd name="connsiteY7" fmla="*/ 24107 h 161482"/>
                <a:gd name="connsiteX8" fmla="*/ 88066 w 138413"/>
                <a:gd name="connsiteY8" fmla="*/ 33911 h 161482"/>
                <a:gd name="connsiteX9" fmla="*/ 90834 w 138413"/>
                <a:gd name="connsiteY9" fmla="*/ 55596 h 161482"/>
                <a:gd name="connsiteX10" fmla="*/ 90834 w 138413"/>
                <a:gd name="connsiteY10" fmla="*/ 55596 h 161482"/>
                <a:gd name="connsiteX11" fmla="*/ 4325 w 138413"/>
                <a:gd name="connsiteY11" fmla="*/ 121055 h 161482"/>
                <a:gd name="connsiteX12" fmla="*/ 49598 w 138413"/>
                <a:gd name="connsiteY12" fmla="*/ 162636 h 161482"/>
                <a:gd name="connsiteX13" fmla="*/ 91123 w 138413"/>
                <a:gd name="connsiteY13" fmla="*/ 146546 h 161482"/>
                <a:gd name="connsiteX14" fmla="*/ 91122 w 138413"/>
                <a:gd name="connsiteY14" fmla="*/ 159637 h 161482"/>
                <a:gd name="connsiteX15" fmla="*/ 126649 w 138413"/>
                <a:gd name="connsiteY15" fmla="*/ 159637 h 161482"/>
                <a:gd name="connsiteX16" fmla="*/ 134954 w 138413"/>
                <a:gd name="connsiteY16" fmla="*/ 151333 h 161482"/>
                <a:gd name="connsiteX17" fmla="*/ 134954 w 138413"/>
                <a:gd name="connsiteY17" fmla="*/ 45792 h 161482"/>
                <a:gd name="connsiteX18" fmla="*/ 75724 w 138413"/>
                <a:gd name="connsiteY18" fmla="*/ 4325 h 161482"/>
                <a:gd name="connsiteX19" fmla="*/ 14880 w 138413"/>
                <a:gd name="connsiteY19" fmla="*/ 1689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64824" y="137607"/>
                  </a:moveTo>
                  <a:cubicBezTo>
                    <a:pt x="53808" y="137607"/>
                    <a:pt x="48157" y="126591"/>
                    <a:pt x="48157" y="117133"/>
                  </a:cubicBezTo>
                  <a:cubicBezTo>
                    <a:pt x="48157" y="103753"/>
                    <a:pt x="60729" y="85182"/>
                    <a:pt x="90834" y="75493"/>
                  </a:cubicBezTo>
                  <a:cubicBezTo>
                    <a:pt x="90834" y="90200"/>
                    <a:pt x="90834" y="110097"/>
                    <a:pt x="90834" y="125149"/>
                  </a:cubicBezTo>
                  <a:cubicBezTo>
                    <a:pt x="84632" y="133194"/>
                    <a:pt x="74979" y="137816"/>
                    <a:pt x="64824" y="137607"/>
                  </a:cubicBezTo>
                  <a:close/>
                  <a:moveTo>
                    <a:pt x="14879" y="16898"/>
                  </a:moveTo>
                  <a:lnTo>
                    <a:pt x="14879" y="38006"/>
                  </a:lnTo>
                  <a:cubicBezTo>
                    <a:pt x="32685" y="29651"/>
                    <a:pt x="51977" y="24926"/>
                    <a:pt x="71629" y="24107"/>
                  </a:cubicBezTo>
                  <a:cubicBezTo>
                    <a:pt x="75839" y="24107"/>
                    <a:pt x="85932" y="26241"/>
                    <a:pt x="88066" y="33911"/>
                  </a:cubicBezTo>
                  <a:cubicBezTo>
                    <a:pt x="90211" y="40931"/>
                    <a:pt x="91147" y="48263"/>
                    <a:pt x="90834" y="55596"/>
                  </a:cubicBezTo>
                  <a:lnTo>
                    <a:pt x="90834" y="55596"/>
                  </a:lnTo>
                  <a:cubicBezTo>
                    <a:pt x="55077" y="65112"/>
                    <a:pt x="4325" y="80222"/>
                    <a:pt x="4325" y="121055"/>
                  </a:cubicBezTo>
                  <a:cubicBezTo>
                    <a:pt x="4325" y="158657"/>
                    <a:pt x="39506" y="162636"/>
                    <a:pt x="49598" y="162636"/>
                  </a:cubicBezTo>
                  <a:cubicBezTo>
                    <a:pt x="64982" y="162747"/>
                    <a:pt x="79830" y="156994"/>
                    <a:pt x="91123" y="146546"/>
                  </a:cubicBezTo>
                  <a:lnTo>
                    <a:pt x="91122" y="159637"/>
                  </a:lnTo>
                  <a:lnTo>
                    <a:pt x="126649" y="159637"/>
                  </a:lnTo>
                  <a:cubicBezTo>
                    <a:pt x="131235" y="159637"/>
                    <a:pt x="134954" y="155919"/>
                    <a:pt x="134954" y="151333"/>
                  </a:cubicBezTo>
                  <a:lnTo>
                    <a:pt x="134954" y="45792"/>
                  </a:lnTo>
                  <a:cubicBezTo>
                    <a:pt x="134954" y="26875"/>
                    <a:pt x="124111" y="4325"/>
                    <a:pt x="75724" y="4325"/>
                  </a:cubicBezTo>
                  <a:cubicBezTo>
                    <a:pt x="54899" y="5224"/>
                    <a:pt x="34355" y="9469"/>
                    <a:pt x="14880" y="168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: 図形 127">
              <a:extLst>
                <a:ext uri="{FF2B5EF4-FFF2-40B4-BE49-F238E27FC236}">
                  <a16:creationId xmlns:a16="http://schemas.microsoft.com/office/drawing/2014/main" id="{5997A163-062C-463C-9983-A0E314B0B03A}"/>
                </a:ext>
              </a:extLst>
            </p:cNvPr>
            <p:cNvSpPr/>
            <p:nvPr/>
          </p:nvSpPr>
          <p:spPr>
            <a:xfrm>
              <a:off x="6311733" y="3927135"/>
              <a:ext cx="109578" cy="207621"/>
            </a:xfrm>
            <a:custGeom>
              <a:avLst/>
              <a:gdLst>
                <a:gd name="connsiteX0" fmla="*/ 26818 w 109577"/>
                <a:gd name="connsiteY0" fmla="*/ 52424 h 207620"/>
                <a:gd name="connsiteX1" fmla="*/ 26818 w 109577"/>
                <a:gd name="connsiteY1" fmla="*/ 12688 h 207620"/>
                <a:gd name="connsiteX2" fmla="*/ 35180 w 109577"/>
                <a:gd name="connsiteY2" fmla="*/ 4325 h 207620"/>
                <a:gd name="connsiteX3" fmla="*/ 71052 w 109577"/>
                <a:gd name="connsiteY3" fmla="*/ 4325 h 207620"/>
                <a:gd name="connsiteX4" fmla="*/ 71052 w 109577"/>
                <a:gd name="connsiteY4" fmla="*/ 52424 h 207620"/>
                <a:gd name="connsiteX5" fmla="*/ 106579 w 109577"/>
                <a:gd name="connsiteY5" fmla="*/ 52424 h 207620"/>
                <a:gd name="connsiteX6" fmla="*/ 106579 w 109577"/>
                <a:gd name="connsiteY6" fmla="*/ 71283 h 207620"/>
                <a:gd name="connsiteX7" fmla="*/ 71052 w 109577"/>
                <a:gd name="connsiteY7" fmla="*/ 71283 h 207620"/>
                <a:gd name="connsiteX8" fmla="*/ 71052 w 109577"/>
                <a:gd name="connsiteY8" fmla="*/ 169326 h 207620"/>
                <a:gd name="connsiteX9" fmla="*/ 73302 w 109577"/>
                <a:gd name="connsiteY9" fmla="*/ 177227 h 207620"/>
                <a:gd name="connsiteX10" fmla="*/ 82529 w 109577"/>
                <a:gd name="connsiteY10" fmla="*/ 180630 h 207620"/>
                <a:gd name="connsiteX11" fmla="*/ 107040 w 109577"/>
                <a:gd name="connsiteY11" fmla="*/ 169615 h 207620"/>
                <a:gd name="connsiteX12" fmla="*/ 107040 w 109577"/>
                <a:gd name="connsiteY12" fmla="*/ 191415 h 207620"/>
                <a:gd name="connsiteX13" fmla="*/ 63670 w 109577"/>
                <a:gd name="connsiteY13" fmla="*/ 207909 h 207620"/>
                <a:gd name="connsiteX14" fmla="*/ 27394 w 109577"/>
                <a:gd name="connsiteY14" fmla="*/ 170595 h 207620"/>
                <a:gd name="connsiteX15" fmla="*/ 27394 w 109577"/>
                <a:gd name="connsiteY15" fmla="*/ 71283 h 207620"/>
                <a:gd name="connsiteX16" fmla="*/ 4325 w 109577"/>
                <a:gd name="connsiteY16" fmla="*/ 71283 h 207620"/>
                <a:gd name="connsiteX17" fmla="*/ 4325 w 109577"/>
                <a:gd name="connsiteY17" fmla="*/ 52424 h 207620"/>
                <a:gd name="connsiteX18" fmla="*/ 26818 w 109577"/>
                <a:gd name="connsiteY18" fmla="*/ 52424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577" h="207620">
                  <a:moveTo>
                    <a:pt x="26818" y="52424"/>
                  </a:moveTo>
                  <a:lnTo>
                    <a:pt x="26818" y="12688"/>
                  </a:lnTo>
                  <a:cubicBezTo>
                    <a:pt x="26818" y="8069"/>
                    <a:pt x="30562" y="4325"/>
                    <a:pt x="35180" y="4325"/>
                  </a:cubicBezTo>
                  <a:lnTo>
                    <a:pt x="71052" y="4325"/>
                  </a:lnTo>
                  <a:lnTo>
                    <a:pt x="71052" y="52424"/>
                  </a:lnTo>
                  <a:lnTo>
                    <a:pt x="106579" y="52424"/>
                  </a:lnTo>
                  <a:lnTo>
                    <a:pt x="106579" y="71283"/>
                  </a:lnTo>
                  <a:lnTo>
                    <a:pt x="71052" y="71283"/>
                  </a:lnTo>
                  <a:lnTo>
                    <a:pt x="71052" y="169326"/>
                  </a:lnTo>
                  <a:cubicBezTo>
                    <a:pt x="70992" y="172126"/>
                    <a:pt x="71776" y="174879"/>
                    <a:pt x="73302" y="177227"/>
                  </a:cubicBezTo>
                  <a:cubicBezTo>
                    <a:pt x="75640" y="179796"/>
                    <a:pt x="79083" y="181066"/>
                    <a:pt x="82529" y="180630"/>
                  </a:cubicBezTo>
                  <a:cubicBezTo>
                    <a:pt x="91733" y="179926"/>
                    <a:pt x="100402" y="176030"/>
                    <a:pt x="107040" y="169615"/>
                  </a:cubicBezTo>
                  <a:lnTo>
                    <a:pt x="107040" y="191415"/>
                  </a:lnTo>
                  <a:cubicBezTo>
                    <a:pt x="94864" y="201659"/>
                    <a:pt x="79576" y="207473"/>
                    <a:pt x="63670" y="207909"/>
                  </a:cubicBezTo>
                  <a:cubicBezTo>
                    <a:pt x="35699" y="207909"/>
                    <a:pt x="27394" y="187955"/>
                    <a:pt x="27394" y="170595"/>
                  </a:cubicBezTo>
                  <a:lnTo>
                    <a:pt x="27394" y="71283"/>
                  </a:lnTo>
                  <a:lnTo>
                    <a:pt x="4325" y="71283"/>
                  </a:lnTo>
                  <a:lnTo>
                    <a:pt x="4325" y="52424"/>
                  </a:lnTo>
                  <a:lnTo>
                    <a:pt x="26818" y="52424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9" name="図 128">
            <a:extLst>
              <a:ext uri="{FF2B5EF4-FFF2-40B4-BE49-F238E27FC236}">
                <a16:creationId xmlns:a16="http://schemas.microsoft.com/office/drawing/2014/main" id="{19A53AE9-8215-4AD3-95D0-944114D13E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489094"/>
            <a:ext cx="882201" cy="393115"/>
          </a:xfrm>
          <a:prstGeom prst="rect">
            <a:avLst/>
          </a:prstGeom>
        </p:spPr>
      </p:pic>
      <p:sp>
        <p:nvSpPr>
          <p:cNvPr id="49" name="テキスト プレースホルダー 20">
            <a:extLst>
              <a:ext uri="{FF2B5EF4-FFF2-40B4-BE49-F238E27FC236}">
                <a16:creationId xmlns:a16="http://schemas.microsoft.com/office/drawing/2014/main" id="{9CA8B14E-5EE7-4FE6-ACD6-51F9BBFBBE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436" y="3476599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FUJIFILM Holdings Corporation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AEA1406F-61EC-42D7-B8B4-A5C6F553043A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4000" y="4913394"/>
            <a:ext cx="1800000" cy="288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BC07DBB7-E20D-4794-8B5A-228F03131290}"/>
              </a:ext>
            </a:extLst>
          </p:cNvPr>
          <p:cNvGrpSpPr/>
          <p:nvPr userDrawn="1"/>
        </p:nvGrpSpPr>
        <p:grpSpPr>
          <a:xfrm>
            <a:off x="7298885" y="177800"/>
            <a:ext cx="1674242" cy="416854"/>
            <a:chOff x="7362825" y="177800"/>
            <a:chExt cx="1674242" cy="416854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8AC6F20-38A7-456A-8425-87ECA8161297}"/>
                </a:ext>
              </a:extLst>
            </p:cNvPr>
            <p:cNvSpPr/>
            <p:nvPr/>
          </p:nvSpPr>
          <p:spPr>
            <a:xfrm>
              <a:off x="7362825" y="177800"/>
              <a:ext cx="1674242" cy="38501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DCEFC917-A11D-4C2D-8823-5E777EA85235}"/>
                </a:ext>
              </a:extLst>
            </p:cNvPr>
            <p:cNvSpPr txBox="1"/>
            <p:nvPr/>
          </p:nvSpPr>
          <p:spPr>
            <a:xfrm>
              <a:off x="7419578" y="209676"/>
              <a:ext cx="1583454" cy="7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lvl="0" algn="dist">
                <a:defRPr/>
              </a:pPr>
              <a:r>
                <a:rPr lang="en-US" altLang="ja-JP" sz="720" b="0" i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Fujifilm Internal Use </a:t>
              </a:r>
              <a:r>
                <a:rPr lang="en-US" altLang="ja-JP" sz="720" b="0" dirty="0">
                  <a:latin typeface="Arial" panose="020B0604020202020204" pitchFamily="34" charset="0"/>
                  <a:cs typeface="Arial" panose="020B0604020202020204" pitchFamily="34" charset="0"/>
                </a:rPr>
                <a:t>Onl</a:t>
              </a:r>
              <a:r>
                <a:rPr lang="en-US" altLang="ja-JP" sz="720" b="0" spc="2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altLang="ja-JP" sz="720" b="0" spc="1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sz="720" b="0" spc="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1" lang="en-US" altLang="ja-JP" sz="720" b="0" i="0" kern="1200" spc="1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6DC8E52D-2E59-4453-AEBB-97A252CBEE64}"/>
                </a:ext>
              </a:extLst>
            </p:cNvPr>
            <p:cNvSpPr txBox="1"/>
            <p:nvPr/>
          </p:nvSpPr>
          <p:spPr>
            <a:xfrm>
              <a:off x="7419578" y="306654"/>
              <a:ext cx="419497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Disclosed to: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Prepared by: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Handling:</a:t>
              </a: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E5ABE5D-4B3B-4A6D-BF06-A613CBB91127}"/>
                </a:ext>
              </a:extLst>
            </p:cNvPr>
            <p:cNvSpPr txBox="1"/>
            <p:nvPr/>
          </p:nvSpPr>
          <p:spPr>
            <a:xfrm>
              <a:off x="7826375" y="306654"/>
              <a:ext cx="1163518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Fujifilm Group</a:t>
              </a:r>
            </a:p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Taro Fuji, XXXXXXX Div. (Jan 1, 2023)</a:t>
              </a:r>
            </a:p>
            <a:p>
              <a:pPr defTabSz="990624">
                <a:lnSpc>
                  <a:spcPts val="550"/>
                </a:lnSpc>
                <a:defRPr/>
              </a:pPr>
              <a:endParaRPr lang="en-US" altLang="ja-JP" sz="520" b="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867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62">
          <p15:clr>
            <a:srgbClr val="FBAE40"/>
          </p15:clr>
        </p15:guide>
        <p15:guide id="3" pos="5299">
          <p15:clr>
            <a:srgbClr val="FBAE40"/>
          </p15:clr>
        </p15:guide>
        <p15:guide id="4" orient="horz" pos="1982">
          <p15:clr>
            <a:srgbClr val="FBAE40"/>
          </p15:clr>
        </p15:guide>
        <p15:guide id="5" orient="horz" pos="1845">
          <p15:clr>
            <a:srgbClr val="FBAE40"/>
          </p15:clr>
        </p15:guide>
        <p15:guide id="7" orient="horz" pos="2318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1431">
          <p15:clr>
            <a:srgbClr val="FBAE40"/>
          </p15:clr>
        </p15:guide>
        <p15:guide id="10" orient="horz" pos="2166">
          <p15:clr>
            <a:srgbClr val="FBAE40"/>
          </p15:clr>
        </p15:guide>
        <p15:guide id="11" orient="horz" pos="12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表紙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>
            <a:extLst>
              <a:ext uri="{FF2B5EF4-FFF2-40B4-BE49-F238E27FC236}">
                <a16:creationId xmlns:a16="http://schemas.microsoft.com/office/drawing/2014/main" id="{8D9D082F-7B0F-4E3C-9E4E-31F6971E20F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97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5436" y="2496312"/>
            <a:ext cx="8064000" cy="432000"/>
          </a:xfrm>
        </p:spPr>
        <p:txBody>
          <a:bodyPr anchor="b"/>
          <a:lstStyle>
            <a:lvl1pPr algn="l"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Slide Title 22pt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436" y="2971811"/>
            <a:ext cx="8064000" cy="173169"/>
          </a:xfrm>
        </p:spPr>
        <p:txBody>
          <a:bodyPr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  <a:lvl2pPr marL="492039" indent="0" algn="ctr">
              <a:buNone/>
              <a:defRPr sz="2152"/>
            </a:lvl2pPr>
            <a:lvl3pPr marL="984077" indent="0" algn="ctr">
              <a:buNone/>
              <a:defRPr sz="1937"/>
            </a:lvl3pPr>
            <a:lvl4pPr marL="1476116" indent="0" algn="ctr">
              <a:buNone/>
              <a:defRPr sz="1722"/>
            </a:lvl4pPr>
            <a:lvl5pPr marL="1968155" indent="0" algn="ctr">
              <a:buNone/>
              <a:defRPr sz="1722"/>
            </a:lvl5pPr>
            <a:lvl6pPr marL="2460193" indent="0" algn="ctr">
              <a:buNone/>
              <a:defRPr sz="1722"/>
            </a:lvl6pPr>
            <a:lvl7pPr marL="2952232" indent="0" algn="ctr">
              <a:buNone/>
              <a:defRPr sz="1722"/>
            </a:lvl7pPr>
            <a:lvl8pPr marL="3444270" indent="0" algn="ctr">
              <a:buNone/>
              <a:defRPr sz="1722"/>
            </a:lvl8pPr>
            <a:lvl9pPr marL="3936309" indent="0" algn="ctr">
              <a:buNone/>
              <a:defRPr sz="1722"/>
            </a:lvl9pPr>
          </a:lstStyle>
          <a:p>
            <a:r>
              <a:rPr lang="en-US" altLang="ja-JP" dirty="0"/>
              <a:t>Subtitle formatting</a:t>
            </a:r>
            <a:r>
              <a:rPr kumimoji="0" lang="en-US" altLang="ja-JP" dirty="0"/>
              <a:t> 14pt</a:t>
            </a:r>
            <a:endParaRPr kumimoji="0" lang="ja-JP" altLang="ja-JP" dirty="0"/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DA62E947-F491-468B-85BB-32D6389DA0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436" y="2274481"/>
            <a:ext cx="8064000" cy="288000"/>
          </a:xfrm>
        </p:spPr>
        <p:txBody>
          <a:bodyPr anchor="t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cs typeface="Arial" panose="020B0604020202020204" pitchFamily="34" charset="0"/>
              </a:rPr>
              <a:t>Client Name </a:t>
            </a:r>
            <a:r>
              <a:rPr kumimoji="1" lang="en-US" altLang="zh-CN" dirty="0"/>
              <a:t>14pt</a:t>
            </a:r>
            <a:endParaRPr kumimoji="1" lang="ja-JP" altLang="en-US" dirty="0"/>
          </a:p>
          <a:p>
            <a:pPr lvl="0"/>
            <a:endParaRPr kumimoji="1" lang="ja-JP" altLang="en-US" dirty="0"/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864D83E0-932F-409B-80C5-87D59F5BFA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435" y="3234673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January XX, 20XX  11pt</a:t>
            </a:r>
          </a:p>
        </p:txBody>
      </p:sp>
      <p:sp>
        <p:nvSpPr>
          <p:cNvPr id="23" name="テキスト プレースホルダー 22">
            <a:extLst>
              <a:ext uri="{FF2B5EF4-FFF2-40B4-BE49-F238E27FC236}">
                <a16:creationId xmlns:a16="http://schemas.microsoft.com/office/drawing/2014/main" id="{EFBD87F5-BD43-4B59-A6FA-08665F8715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436" y="3702537"/>
            <a:ext cx="3061062" cy="360000"/>
          </a:xfrm>
        </p:spPr>
        <p:txBody>
          <a:bodyPr anchor="t" anchorCtr="0"/>
          <a:lstStyle>
            <a:lvl1pPr marL="0" marR="0" indent="0" algn="l" defTabSz="9840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r>
              <a:rPr lang="en-US" altLang="ja-JP" dirty="0"/>
              <a:t>Business Unit Name / Presenter’s Name 11pt</a:t>
            </a:r>
          </a:p>
          <a:p>
            <a:r>
              <a:rPr lang="en-US" altLang="ja-JP" dirty="0"/>
              <a:t>Business Unit Name / Presenter’s Name 11pt</a:t>
            </a:r>
          </a:p>
        </p:txBody>
      </p:sp>
      <p:grpSp>
        <p:nvGrpSpPr>
          <p:cNvPr id="99" name="グラフィックス 65">
            <a:extLst>
              <a:ext uri="{FF2B5EF4-FFF2-40B4-BE49-F238E27FC236}">
                <a16:creationId xmlns:a16="http://schemas.microsoft.com/office/drawing/2014/main" id="{014927BE-EFE5-4AB8-938F-5EBE537E5FAB}"/>
              </a:ext>
            </a:extLst>
          </p:cNvPr>
          <p:cNvGrpSpPr/>
          <p:nvPr userDrawn="1"/>
        </p:nvGrpSpPr>
        <p:grpSpPr>
          <a:xfrm>
            <a:off x="7377508" y="4503611"/>
            <a:ext cx="1040691" cy="282657"/>
            <a:chOff x="3691731" y="3246312"/>
            <a:chExt cx="3270028" cy="888156"/>
          </a:xfrm>
        </p:grpSpPr>
        <p:sp>
          <p:nvSpPr>
            <p:cNvPr id="100" name="フリーフォーム: 図形 99">
              <a:extLst>
                <a:ext uri="{FF2B5EF4-FFF2-40B4-BE49-F238E27FC236}">
                  <a16:creationId xmlns:a16="http://schemas.microsoft.com/office/drawing/2014/main" id="{F2AFFBF7-4A67-4D83-A3AF-D5B5211BB9AC}"/>
                </a:ext>
              </a:extLst>
            </p:cNvPr>
            <p:cNvSpPr/>
            <p:nvPr/>
          </p:nvSpPr>
          <p:spPr>
            <a:xfrm>
              <a:off x="6043094" y="3241957"/>
              <a:ext cx="322966" cy="530587"/>
            </a:xfrm>
            <a:custGeom>
              <a:avLst/>
              <a:gdLst>
                <a:gd name="connsiteX0" fmla="*/ 139221 w 322965"/>
                <a:gd name="connsiteY0" fmla="*/ 4355 h 530586"/>
                <a:gd name="connsiteX1" fmla="*/ 139221 w 322965"/>
                <a:gd name="connsiteY1" fmla="*/ 430267 h 530586"/>
                <a:gd name="connsiteX2" fmla="*/ 180745 w 322965"/>
                <a:gd name="connsiteY2" fmla="*/ 473579 h 530586"/>
                <a:gd name="connsiteX3" fmla="*/ 321063 w 322965"/>
                <a:gd name="connsiteY3" fmla="*/ 473579 h 530586"/>
                <a:gd name="connsiteX4" fmla="*/ 321063 w 322965"/>
                <a:gd name="connsiteY4" fmla="*/ 521331 h 530586"/>
                <a:gd name="connsiteX5" fmla="*/ 313821 w 322965"/>
                <a:gd name="connsiteY5" fmla="*/ 530370 h 530586"/>
                <a:gd name="connsiteX6" fmla="*/ 312181 w 322965"/>
                <a:gd name="connsiteY6" fmla="*/ 530386 h 530586"/>
                <a:gd name="connsiteX7" fmla="*/ 85067 w 322965"/>
                <a:gd name="connsiteY7" fmla="*/ 530386 h 530586"/>
                <a:gd name="connsiteX8" fmla="*/ 4325 w 322965"/>
                <a:gd name="connsiteY8" fmla="*/ 456681 h 530586"/>
                <a:gd name="connsiteX9" fmla="*/ 4325 w 322965"/>
                <a:gd name="connsiteY9" fmla="*/ 33192 h 530586"/>
                <a:gd name="connsiteX10" fmla="*/ 35584 w 322965"/>
                <a:gd name="connsiteY10" fmla="*/ 4355 h 530586"/>
                <a:gd name="connsiteX11" fmla="*/ 139048 w 322965"/>
                <a:gd name="connsiteY11" fmla="*/ 435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965" h="530586">
                  <a:moveTo>
                    <a:pt x="139221" y="4355"/>
                  </a:moveTo>
                  <a:lnTo>
                    <a:pt x="139221" y="430267"/>
                  </a:lnTo>
                  <a:cubicBezTo>
                    <a:pt x="139221" y="457949"/>
                    <a:pt x="152832" y="472137"/>
                    <a:pt x="180745" y="473579"/>
                  </a:cubicBezTo>
                  <a:lnTo>
                    <a:pt x="321063" y="473579"/>
                  </a:lnTo>
                  <a:lnTo>
                    <a:pt x="321063" y="521331"/>
                  </a:lnTo>
                  <a:cubicBezTo>
                    <a:pt x="321559" y="525827"/>
                    <a:pt x="318317" y="529874"/>
                    <a:pt x="313821" y="530370"/>
                  </a:cubicBezTo>
                  <a:cubicBezTo>
                    <a:pt x="313276" y="530430"/>
                    <a:pt x="312727" y="530436"/>
                    <a:pt x="312181" y="530386"/>
                  </a:cubicBezTo>
                  <a:lnTo>
                    <a:pt x="85067" y="530386"/>
                  </a:lnTo>
                  <a:cubicBezTo>
                    <a:pt x="14937" y="530386"/>
                    <a:pt x="4325" y="491803"/>
                    <a:pt x="4325" y="456681"/>
                  </a:cubicBezTo>
                  <a:lnTo>
                    <a:pt x="4325" y="33192"/>
                  </a:lnTo>
                  <a:cubicBezTo>
                    <a:pt x="4325" y="13179"/>
                    <a:pt x="11996" y="3721"/>
                    <a:pt x="35584" y="4355"/>
                  </a:cubicBezTo>
                  <a:lnTo>
                    <a:pt x="139048" y="435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: 図形 100">
              <a:extLst>
                <a:ext uri="{FF2B5EF4-FFF2-40B4-BE49-F238E27FC236}">
                  <a16:creationId xmlns:a16="http://schemas.microsoft.com/office/drawing/2014/main" id="{B70DE1B9-844D-4222-B960-FA9D0F97E06E}"/>
                </a:ext>
              </a:extLst>
            </p:cNvPr>
            <p:cNvSpPr/>
            <p:nvPr/>
          </p:nvSpPr>
          <p:spPr>
            <a:xfrm>
              <a:off x="5781377" y="3241987"/>
              <a:ext cx="138414" cy="530587"/>
            </a:xfrm>
            <a:custGeom>
              <a:avLst/>
              <a:gdLst>
                <a:gd name="connsiteX0" fmla="*/ 139164 w 138413"/>
                <a:gd name="connsiteY0" fmla="*/ 4325 h 530586"/>
                <a:gd name="connsiteX1" fmla="*/ 139164 w 138413"/>
                <a:gd name="connsiteY1" fmla="*/ 502731 h 530586"/>
                <a:gd name="connsiteX2" fmla="*/ 110846 w 138413"/>
                <a:gd name="connsiteY2" fmla="*/ 530414 h 530586"/>
                <a:gd name="connsiteX3" fmla="*/ 4325 w 138413"/>
                <a:gd name="connsiteY3" fmla="*/ 530414 h 530586"/>
                <a:gd name="connsiteX4" fmla="*/ 4325 w 138413"/>
                <a:gd name="connsiteY4" fmla="*/ 31893 h 530586"/>
                <a:gd name="connsiteX5" fmla="*/ 34488 w 138413"/>
                <a:gd name="connsiteY5" fmla="*/ 4383 h 530586"/>
                <a:gd name="connsiteX6" fmla="*/ 139164 w 138413"/>
                <a:gd name="connsiteY6" fmla="*/ 4383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530586">
                  <a:moveTo>
                    <a:pt x="139164" y="4325"/>
                  </a:moveTo>
                  <a:lnTo>
                    <a:pt x="139164" y="502731"/>
                  </a:lnTo>
                  <a:cubicBezTo>
                    <a:pt x="139164" y="524877"/>
                    <a:pt x="129705" y="530414"/>
                    <a:pt x="110846" y="530414"/>
                  </a:cubicBezTo>
                  <a:lnTo>
                    <a:pt x="4325" y="530414"/>
                  </a:lnTo>
                  <a:lnTo>
                    <a:pt x="4325" y="31893"/>
                  </a:lnTo>
                  <a:cubicBezTo>
                    <a:pt x="4325" y="15399"/>
                    <a:pt x="10612" y="4383"/>
                    <a:pt x="34488" y="4383"/>
                  </a:cubicBezTo>
                  <a:lnTo>
                    <a:pt x="139164" y="4383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: 図形 101">
              <a:extLst>
                <a:ext uri="{FF2B5EF4-FFF2-40B4-BE49-F238E27FC236}">
                  <a16:creationId xmlns:a16="http://schemas.microsoft.com/office/drawing/2014/main" id="{230110F4-D8B8-4763-B2CA-79EFCA190E47}"/>
                </a:ext>
              </a:extLst>
            </p:cNvPr>
            <p:cNvSpPr/>
            <p:nvPr/>
          </p:nvSpPr>
          <p:spPr>
            <a:xfrm>
              <a:off x="3687406" y="3241987"/>
              <a:ext cx="363336" cy="530587"/>
            </a:xfrm>
            <a:custGeom>
              <a:avLst/>
              <a:gdLst>
                <a:gd name="connsiteX0" fmla="*/ 4325 w 363336"/>
                <a:gd name="connsiteY0" fmla="*/ 76877 h 530586"/>
                <a:gd name="connsiteX1" fmla="*/ 70245 w 363336"/>
                <a:gd name="connsiteY1" fmla="*/ 4325 h 530586"/>
                <a:gd name="connsiteX2" fmla="*/ 359876 w 363336"/>
                <a:gd name="connsiteY2" fmla="*/ 4325 h 530586"/>
                <a:gd name="connsiteX3" fmla="*/ 359876 w 363336"/>
                <a:gd name="connsiteY3" fmla="*/ 54904 h 530586"/>
                <a:gd name="connsiteX4" fmla="*/ 354604 w 363336"/>
                <a:gd name="connsiteY4" fmla="*/ 61961 h 530586"/>
                <a:gd name="connsiteX5" fmla="*/ 353128 w 363336"/>
                <a:gd name="connsiteY5" fmla="*/ 61998 h 530586"/>
                <a:gd name="connsiteX6" fmla="*/ 179534 w 363336"/>
                <a:gd name="connsiteY6" fmla="*/ 61998 h 530586"/>
                <a:gd name="connsiteX7" fmla="*/ 144527 w 363336"/>
                <a:gd name="connsiteY7" fmla="*/ 96601 h 530586"/>
                <a:gd name="connsiteX8" fmla="*/ 144527 w 363336"/>
                <a:gd name="connsiteY8" fmla="*/ 230171 h 530586"/>
                <a:gd name="connsiteX9" fmla="*/ 348745 w 363336"/>
                <a:gd name="connsiteY9" fmla="*/ 230171 h 530586"/>
                <a:gd name="connsiteX10" fmla="*/ 348745 w 363336"/>
                <a:gd name="connsiteY10" fmla="*/ 283287 h 530586"/>
                <a:gd name="connsiteX11" fmla="*/ 342467 w 363336"/>
                <a:gd name="connsiteY11" fmla="*/ 290474 h 530586"/>
                <a:gd name="connsiteX12" fmla="*/ 341190 w 363336"/>
                <a:gd name="connsiteY12" fmla="*/ 290439 h 530586"/>
                <a:gd name="connsiteX13" fmla="*/ 144469 w 363336"/>
                <a:gd name="connsiteY13" fmla="*/ 290439 h 530586"/>
                <a:gd name="connsiteX14" fmla="*/ 144469 w 363336"/>
                <a:gd name="connsiteY14" fmla="*/ 502212 h 530586"/>
                <a:gd name="connsiteX15" fmla="*/ 111481 w 363336"/>
                <a:gd name="connsiteY15" fmla="*/ 530414 h 530586"/>
                <a:gd name="connsiteX16" fmla="*/ 4325 w 363336"/>
                <a:gd name="connsiteY16" fmla="*/ 530414 h 530586"/>
                <a:gd name="connsiteX17" fmla="*/ 4325 w 363336"/>
                <a:gd name="connsiteY17" fmla="*/ 76877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3336" h="530586">
                  <a:moveTo>
                    <a:pt x="4325" y="76877"/>
                  </a:moveTo>
                  <a:cubicBezTo>
                    <a:pt x="4325" y="36795"/>
                    <a:pt x="4325" y="4325"/>
                    <a:pt x="70245" y="4325"/>
                  </a:cubicBezTo>
                  <a:lnTo>
                    <a:pt x="359876" y="4325"/>
                  </a:lnTo>
                  <a:lnTo>
                    <a:pt x="359876" y="54904"/>
                  </a:lnTo>
                  <a:cubicBezTo>
                    <a:pt x="360369" y="58309"/>
                    <a:pt x="358009" y="61468"/>
                    <a:pt x="354604" y="61961"/>
                  </a:cubicBezTo>
                  <a:cubicBezTo>
                    <a:pt x="354115" y="62032"/>
                    <a:pt x="353620" y="62044"/>
                    <a:pt x="353128" y="61998"/>
                  </a:cubicBezTo>
                  <a:lnTo>
                    <a:pt x="179534" y="61998"/>
                  </a:lnTo>
                  <a:cubicBezTo>
                    <a:pt x="156465" y="61998"/>
                    <a:pt x="144527" y="73186"/>
                    <a:pt x="144527" y="96601"/>
                  </a:cubicBezTo>
                  <a:cubicBezTo>
                    <a:pt x="144527" y="96947"/>
                    <a:pt x="144527" y="230171"/>
                    <a:pt x="144527" y="230171"/>
                  </a:cubicBezTo>
                  <a:lnTo>
                    <a:pt x="348745" y="230171"/>
                  </a:lnTo>
                  <a:lnTo>
                    <a:pt x="348745" y="283287"/>
                  </a:lnTo>
                  <a:cubicBezTo>
                    <a:pt x="348996" y="287005"/>
                    <a:pt x="346185" y="290223"/>
                    <a:pt x="342467" y="290474"/>
                  </a:cubicBezTo>
                  <a:cubicBezTo>
                    <a:pt x="342041" y="290502"/>
                    <a:pt x="341614" y="290491"/>
                    <a:pt x="341190" y="290439"/>
                  </a:cubicBezTo>
                  <a:lnTo>
                    <a:pt x="144469" y="290439"/>
                  </a:lnTo>
                  <a:lnTo>
                    <a:pt x="144469" y="502212"/>
                  </a:lnTo>
                  <a:cubicBezTo>
                    <a:pt x="144066" y="522686"/>
                    <a:pt x="133915" y="531048"/>
                    <a:pt x="111481" y="530414"/>
                  </a:cubicBezTo>
                  <a:lnTo>
                    <a:pt x="4325" y="530414"/>
                  </a:lnTo>
                  <a:lnTo>
                    <a:pt x="4325" y="76877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: 図形 102">
              <a:extLst>
                <a:ext uri="{FF2B5EF4-FFF2-40B4-BE49-F238E27FC236}">
                  <a16:creationId xmlns:a16="http://schemas.microsoft.com/office/drawing/2014/main" id="{4705982E-FF9D-4FA6-B7F8-C89EC6524DE5}"/>
                </a:ext>
              </a:extLst>
            </p:cNvPr>
            <p:cNvSpPr/>
            <p:nvPr/>
          </p:nvSpPr>
          <p:spPr>
            <a:xfrm>
              <a:off x="4117469" y="3241987"/>
              <a:ext cx="455612" cy="547888"/>
            </a:xfrm>
            <a:custGeom>
              <a:avLst/>
              <a:gdLst>
                <a:gd name="connsiteX0" fmla="*/ 138991 w 455612"/>
                <a:gd name="connsiteY0" fmla="*/ 4325 h 547888"/>
                <a:gd name="connsiteX1" fmla="*/ 138991 w 455612"/>
                <a:gd name="connsiteY1" fmla="*/ 405322 h 547888"/>
                <a:gd name="connsiteX2" fmla="*/ 167827 w 455612"/>
                <a:gd name="connsiteY2" fmla="*/ 477816 h 547888"/>
                <a:gd name="connsiteX3" fmla="*/ 288074 w 455612"/>
                <a:gd name="connsiteY3" fmla="*/ 478335 h 547888"/>
                <a:gd name="connsiteX4" fmla="*/ 319275 w 455612"/>
                <a:gd name="connsiteY4" fmla="*/ 405437 h 547888"/>
                <a:gd name="connsiteX5" fmla="*/ 319275 w 455612"/>
                <a:gd name="connsiteY5" fmla="*/ 31028 h 547888"/>
                <a:gd name="connsiteX6" fmla="*/ 349264 w 455612"/>
                <a:gd name="connsiteY6" fmla="*/ 4325 h 547888"/>
                <a:gd name="connsiteX7" fmla="*/ 453998 w 455612"/>
                <a:gd name="connsiteY7" fmla="*/ 4325 h 547888"/>
                <a:gd name="connsiteX8" fmla="*/ 453998 w 455612"/>
                <a:gd name="connsiteY8" fmla="*/ 393442 h 547888"/>
                <a:gd name="connsiteX9" fmla="*/ 346784 w 455612"/>
                <a:gd name="connsiteY9" fmla="*/ 534681 h 547888"/>
                <a:gd name="connsiteX10" fmla="*/ 114999 w 455612"/>
                <a:gd name="connsiteY10" fmla="*/ 534278 h 547888"/>
                <a:gd name="connsiteX11" fmla="*/ 4325 w 455612"/>
                <a:gd name="connsiteY11" fmla="*/ 393442 h 547888"/>
                <a:gd name="connsiteX12" fmla="*/ 4325 w 455612"/>
                <a:gd name="connsiteY12" fmla="*/ 31316 h 547888"/>
                <a:gd name="connsiteX13" fmla="*/ 30624 w 455612"/>
                <a:gd name="connsiteY13" fmla="*/ 4325 h 547888"/>
                <a:gd name="connsiteX14" fmla="*/ 138991 w 455612"/>
                <a:gd name="connsiteY14" fmla="*/ 4325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12" h="547888">
                  <a:moveTo>
                    <a:pt x="138991" y="4325"/>
                  </a:moveTo>
                  <a:lnTo>
                    <a:pt x="138991" y="405322"/>
                  </a:lnTo>
                  <a:cubicBezTo>
                    <a:pt x="138991" y="439926"/>
                    <a:pt x="143835" y="463860"/>
                    <a:pt x="167827" y="477816"/>
                  </a:cubicBezTo>
                  <a:cubicBezTo>
                    <a:pt x="200239" y="496560"/>
                    <a:pt x="255085" y="496848"/>
                    <a:pt x="288074" y="478335"/>
                  </a:cubicBezTo>
                  <a:cubicBezTo>
                    <a:pt x="310624" y="465763"/>
                    <a:pt x="319275" y="445520"/>
                    <a:pt x="319275" y="405437"/>
                  </a:cubicBezTo>
                  <a:lnTo>
                    <a:pt x="319275" y="31028"/>
                  </a:lnTo>
                  <a:cubicBezTo>
                    <a:pt x="319275" y="14187"/>
                    <a:pt x="325676" y="4325"/>
                    <a:pt x="349264" y="4325"/>
                  </a:cubicBezTo>
                  <a:lnTo>
                    <a:pt x="453998" y="4325"/>
                  </a:lnTo>
                  <a:lnTo>
                    <a:pt x="453998" y="393442"/>
                  </a:lnTo>
                  <a:cubicBezTo>
                    <a:pt x="453998" y="483872"/>
                    <a:pt x="397075" y="520955"/>
                    <a:pt x="346784" y="534681"/>
                  </a:cubicBezTo>
                  <a:cubicBezTo>
                    <a:pt x="279827" y="552964"/>
                    <a:pt x="178093" y="553252"/>
                    <a:pt x="114999" y="534278"/>
                  </a:cubicBezTo>
                  <a:cubicBezTo>
                    <a:pt x="39679" y="511843"/>
                    <a:pt x="4441" y="466859"/>
                    <a:pt x="4325" y="393442"/>
                  </a:cubicBezTo>
                  <a:lnTo>
                    <a:pt x="4325" y="31316"/>
                  </a:lnTo>
                  <a:cubicBezTo>
                    <a:pt x="4325" y="14014"/>
                    <a:pt x="10554" y="4325"/>
                    <a:pt x="30624" y="4325"/>
                  </a:cubicBezTo>
                  <a:lnTo>
                    <a:pt x="138991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: 図形 103">
              <a:extLst>
                <a:ext uri="{FF2B5EF4-FFF2-40B4-BE49-F238E27FC236}">
                  <a16:creationId xmlns:a16="http://schemas.microsoft.com/office/drawing/2014/main" id="{CE1B8796-19A5-4BFE-BF3C-2637ECA90836}"/>
                </a:ext>
              </a:extLst>
            </p:cNvPr>
            <p:cNvSpPr/>
            <p:nvPr/>
          </p:nvSpPr>
          <p:spPr>
            <a:xfrm>
              <a:off x="6424944" y="3241987"/>
              <a:ext cx="536354" cy="530587"/>
            </a:xfrm>
            <a:custGeom>
              <a:avLst/>
              <a:gdLst>
                <a:gd name="connsiteX0" fmla="*/ 380580 w 536353"/>
                <a:gd name="connsiteY0" fmla="*/ 4325 h 530586"/>
                <a:gd name="connsiteX1" fmla="*/ 332828 w 536353"/>
                <a:gd name="connsiteY1" fmla="*/ 40486 h 530586"/>
                <a:gd name="connsiteX2" fmla="*/ 247011 w 536353"/>
                <a:gd name="connsiteY2" fmla="*/ 403246 h 530586"/>
                <a:gd name="connsiteX3" fmla="*/ 244647 w 536353"/>
                <a:gd name="connsiteY3" fmla="*/ 403246 h 530586"/>
                <a:gd name="connsiteX4" fmla="*/ 156177 w 536353"/>
                <a:gd name="connsiteY4" fmla="*/ 4325 h 530586"/>
                <a:gd name="connsiteX5" fmla="*/ 35065 w 536353"/>
                <a:gd name="connsiteY5" fmla="*/ 4325 h 530586"/>
                <a:gd name="connsiteX6" fmla="*/ 4325 w 536353"/>
                <a:gd name="connsiteY6" fmla="*/ 34950 h 530586"/>
                <a:gd name="connsiteX7" fmla="*/ 4325 w 536353"/>
                <a:gd name="connsiteY7" fmla="*/ 530356 h 530586"/>
                <a:gd name="connsiteX8" fmla="*/ 55538 w 536353"/>
                <a:gd name="connsiteY8" fmla="*/ 530356 h 530586"/>
                <a:gd name="connsiteX9" fmla="*/ 67073 w 536353"/>
                <a:gd name="connsiteY9" fmla="*/ 517899 h 530586"/>
                <a:gd name="connsiteX10" fmla="*/ 67073 w 536353"/>
                <a:gd name="connsiteY10" fmla="*/ 102369 h 530586"/>
                <a:gd name="connsiteX11" fmla="*/ 75147 w 536353"/>
                <a:gd name="connsiteY11" fmla="*/ 102369 h 530586"/>
                <a:gd name="connsiteX12" fmla="*/ 184725 w 536353"/>
                <a:gd name="connsiteY12" fmla="*/ 530241 h 530586"/>
                <a:gd name="connsiteX13" fmla="*/ 256527 w 536353"/>
                <a:gd name="connsiteY13" fmla="*/ 530241 h 530586"/>
                <a:gd name="connsiteX14" fmla="*/ 300300 w 536353"/>
                <a:gd name="connsiteY14" fmla="*/ 492408 h 530586"/>
                <a:gd name="connsiteX15" fmla="*/ 398401 w 536353"/>
                <a:gd name="connsiteY15" fmla="*/ 102369 h 530586"/>
                <a:gd name="connsiteX16" fmla="*/ 406360 w 536353"/>
                <a:gd name="connsiteY16" fmla="*/ 102369 h 530586"/>
                <a:gd name="connsiteX17" fmla="*/ 406360 w 536353"/>
                <a:gd name="connsiteY17" fmla="*/ 530414 h 530586"/>
                <a:gd name="connsiteX18" fmla="*/ 502096 w 536353"/>
                <a:gd name="connsiteY18" fmla="*/ 530414 h 530586"/>
                <a:gd name="connsiteX19" fmla="*/ 536296 w 536353"/>
                <a:gd name="connsiteY19" fmla="*/ 498290 h 530586"/>
                <a:gd name="connsiteX20" fmla="*/ 536296 w 536353"/>
                <a:gd name="connsiteY20" fmla="*/ 4325 h 530586"/>
                <a:gd name="connsiteX21" fmla="*/ 380580 w 536353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6353" h="530586">
                  <a:moveTo>
                    <a:pt x="380580" y="4325"/>
                  </a:moveTo>
                  <a:cubicBezTo>
                    <a:pt x="353993" y="4325"/>
                    <a:pt x="338825" y="16725"/>
                    <a:pt x="332828" y="40486"/>
                  </a:cubicBezTo>
                  <a:lnTo>
                    <a:pt x="247011" y="403246"/>
                  </a:lnTo>
                  <a:lnTo>
                    <a:pt x="244647" y="403246"/>
                  </a:lnTo>
                  <a:lnTo>
                    <a:pt x="156177" y="4325"/>
                  </a:lnTo>
                  <a:lnTo>
                    <a:pt x="35065" y="4325"/>
                  </a:lnTo>
                  <a:cubicBezTo>
                    <a:pt x="11650" y="4325"/>
                    <a:pt x="4325" y="16379"/>
                    <a:pt x="4325" y="34950"/>
                  </a:cubicBezTo>
                  <a:lnTo>
                    <a:pt x="4325" y="530356"/>
                  </a:lnTo>
                  <a:lnTo>
                    <a:pt x="55538" y="530356"/>
                  </a:lnTo>
                  <a:cubicBezTo>
                    <a:pt x="63728" y="530356"/>
                    <a:pt x="67073" y="526261"/>
                    <a:pt x="67073" y="517899"/>
                  </a:cubicBezTo>
                  <a:lnTo>
                    <a:pt x="67073" y="102369"/>
                  </a:lnTo>
                  <a:lnTo>
                    <a:pt x="75147" y="102369"/>
                  </a:lnTo>
                  <a:lnTo>
                    <a:pt x="184725" y="530241"/>
                  </a:lnTo>
                  <a:lnTo>
                    <a:pt x="256527" y="530241"/>
                  </a:lnTo>
                  <a:cubicBezTo>
                    <a:pt x="283576" y="530241"/>
                    <a:pt x="293610" y="519168"/>
                    <a:pt x="300300" y="492408"/>
                  </a:cubicBezTo>
                  <a:lnTo>
                    <a:pt x="398401" y="102369"/>
                  </a:lnTo>
                  <a:lnTo>
                    <a:pt x="406360" y="102369"/>
                  </a:lnTo>
                  <a:lnTo>
                    <a:pt x="406360" y="530414"/>
                  </a:lnTo>
                  <a:lnTo>
                    <a:pt x="502096" y="530414"/>
                  </a:lnTo>
                  <a:cubicBezTo>
                    <a:pt x="525569" y="530414"/>
                    <a:pt x="536296" y="521417"/>
                    <a:pt x="536296" y="498290"/>
                  </a:cubicBezTo>
                  <a:lnTo>
                    <a:pt x="536296" y="4325"/>
                  </a:lnTo>
                  <a:lnTo>
                    <a:pt x="380580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: 図形 104">
              <a:extLst>
                <a:ext uri="{FF2B5EF4-FFF2-40B4-BE49-F238E27FC236}">
                  <a16:creationId xmlns:a16="http://schemas.microsoft.com/office/drawing/2014/main" id="{B92887FF-9D4B-4D2B-95D2-6D8F3DA86386}"/>
                </a:ext>
              </a:extLst>
            </p:cNvPr>
            <p:cNvSpPr/>
            <p:nvPr/>
          </p:nvSpPr>
          <p:spPr>
            <a:xfrm>
              <a:off x="5073044" y="3527927"/>
              <a:ext cx="138414" cy="247992"/>
            </a:xfrm>
            <a:custGeom>
              <a:avLst/>
              <a:gdLst>
                <a:gd name="connsiteX0" fmla="*/ 139106 w 138413"/>
                <a:gd name="connsiteY0" fmla="*/ 4325 h 247991"/>
                <a:gd name="connsiteX1" fmla="*/ 4325 w 138413"/>
                <a:gd name="connsiteY1" fmla="*/ 4325 h 247991"/>
                <a:gd name="connsiteX2" fmla="*/ 4325 w 138413"/>
                <a:gd name="connsiteY2" fmla="*/ 244474 h 247991"/>
                <a:gd name="connsiteX3" fmla="*/ 110904 w 138413"/>
                <a:gd name="connsiteY3" fmla="*/ 244474 h 247991"/>
                <a:gd name="connsiteX4" fmla="*/ 139164 w 138413"/>
                <a:gd name="connsiteY4" fmla="*/ 216791 h 247991"/>
                <a:gd name="connsiteX5" fmla="*/ 139164 w 138413"/>
                <a:gd name="connsiteY5" fmla="*/ 4325 h 2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13" h="247991">
                  <a:moveTo>
                    <a:pt x="139106" y="4325"/>
                  </a:moveTo>
                  <a:lnTo>
                    <a:pt x="4325" y="4325"/>
                  </a:lnTo>
                  <a:lnTo>
                    <a:pt x="4325" y="244474"/>
                  </a:lnTo>
                  <a:lnTo>
                    <a:pt x="110904" y="244474"/>
                  </a:lnTo>
                  <a:cubicBezTo>
                    <a:pt x="129705" y="244474"/>
                    <a:pt x="139164" y="238706"/>
                    <a:pt x="139164" y="216791"/>
                  </a:cubicBezTo>
                  <a:cubicBezTo>
                    <a:pt x="139164" y="216791"/>
                    <a:pt x="139164" y="114018"/>
                    <a:pt x="139164" y="4325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: 図形 105">
              <a:extLst>
                <a:ext uri="{FF2B5EF4-FFF2-40B4-BE49-F238E27FC236}">
                  <a16:creationId xmlns:a16="http://schemas.microsoft.com/office/drawing/2014/main" id="{B1417523-6F68-4518-8EC0-8EB22DB6D184}"/>
                </a:ext>
              </a:extLst>
            </p:cNvPr>
            <p:cNvSpPr/>
            <p:nvPr/>
          </p:nvSpPr>
          <p:spPr>
            <a:xfrm>
              <a:off x="5073044" y="3241987"/>
              <a:ext cx="138414" cy="288362"/>
            </a:xfrm>
            <a:custGeom>
              <a:avLst/>
              <a:gdLst>
                <a:gd name="connsiteX0" fmla="*/ 131262 w 138413"/>
                <a:gd name="connsiteY0" fmla="*/ 187609 h 288362"/>
                <a:gd name="connsiteX1" fmla="*/ 139106 w 138413"/>
                <a:gd name="connsiteY1" fmla="*/ 172614 h 288362"/>
                <a:gd name="connsiteX2" fmla="*/ 139106 w 138413"/>
                <a:gd name="connsiteY2" fmla="*/ 4325 h 288362"/>
                <a:gd name="connsiteX3" fmla="*/ 34488 w 138413"/>
                <a:gd name="connsiteY3" fmla="*/ 4325 h 288362"/>
                <a:gd name="connsiteX4" fmla="*/ 4325 w 138413"/>
                <a:gd name="connsiteY4" fmla="*/ 32239 h 288362"/>
                <a:gd name="connsiteX5" fmla="*/ 4325 w 138413"/>
                <a:gd name="connsiteY5" fmla="*/ 286921 h 288362"/>
                <a:gd name="connsiteX6" fmla="*/ 131205 w 138413"/>
                <a:gd name="connsiteY6" fmla="*/ 187493 h 28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288362">
                  <a:moveTo>
                    <a:pt x="131262" y="187609"/>
                  </a:moveTo>
                  <a:cubicBezTo>
                    <a:pt x="136310" y="184317"/>
                    <a:pt x="139281" y="178637"/>
                    <a:pt x="139106" y="172614"/>
                  </a:cubicBezTo>
                  <a:lnTo>
                    <a:pt x="139106" y="4325"/>
                  </a:lnTo>
                  <a:lnTo>
                    <a:pt x="34488" y="4325"/>
                  </a:lnTo>
                  <a:cubicBezTo>
                    <a:pt x="10900" y="4325"/>
                    <a:pt x="4325" y="15860"/>
                    <a:pt x="4325" y="32239"/>
                  </a:cubicBezTo>
                  <a:lnTo>
                    <a:pt x="4325" y="286921"/>
                  </a:lnTo>
                  <a:lnTo>
                    <a:pt x="131205" y="187493"/>
                  </a:lnTo>
                </a:path>
              </a:pathLst>
            </a:custGeom>
            <a:solidFill>
              <a:srgbClr val="FB0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: 図形 106">
              <a:extLst>
                <a:ext uri="{FF2B5EF4-FFF2-40B4-BE49-F238E27FC236}">
                  <a16:creationId xmlns:a16="http://schemas.microsoft.com/office/drawing/2014/main" id="{E953A311-FE44-4881-A96A-B0FDB7324661}"/>
                </a:ext>
              </a:extLst>
            </p:cNvPr>
            <p:cNvSpPr/>
            <p:nvPr/>
          </p:nvSpPr>
          <p:spPr>
            <a:xfrm>
              <a:off x="4622662" y="3241987"/>
              <a:ext cx="334500" cy="547888"/>
            </a:xfrm>
            <a:custGeom>
              <a:avLst/>
              <a:gdLst>
                <a:gd name="connsiteX0" fmla="*/ 119630 w 334500"/>
                <a:gd name="connsiteY0" fmla="*/ 488774 h 547888"/>
                <a:gd name="connsiteX1" fmla="*/ 197603 w 334500"/>
                <a:gd name="connsiteY1" fmla="*/ 394480 h 547888"/>
                <a:gd name="connsiteX2" fmla="*/ 197603 w 334500"/>
                <a:gd name="connsiteY2" fmla="*/ 33162 h 547888"/>
                <a:gd name="connsiteX3" fmla="*/ 224421 w 334500"/>
                <a:gd name="connsiteY3" fmla="*/ 4325 h 547888"/>
                <a:gd name="connsiteX4" fmla="*/ 332384 w 334500"/>
                <a:gd name="connsiteY4" fmla="*/ 4325 h 547888"/>
                <a:gd name="connsiteX5" fmla="*/ 332384 w 334500"/>
                <a:gd name="connsiteY5" fmla="*/ 346208 h 547888"/>
                <a:gd name="connsiteX6" fmla="*/ 264849 w 334500"/>
                <a:gd name="connsiteY6" fmla="*/ 508556 h 547888"/>
                <a:gd name="connsiteX7" fmla="*/ 95639 w 334500"/>
                <a:gd name="connsiteY7" fmla="*/ 548408 h 547888"/>
                <a:gd name="connsiteX8" fmla="*/ 11091 w 334500"/>
                <a:gd name="connsiteY8" fmla="*/ 544428 h 547888"/>
                <a:gd name="connsiteX9" fmla="*/ 4343 w 334500"/>
                <a:gd name="connsiteY9" fmla="*/ 536296 h 547888"/>
                <a:gd name="connsiteX10" fmla="*/ 4343 w 334500"/>
                <a:gd name="connsiteY10" fmla="*/ 492177 h 547888"/>
                <a:gd name="connsiteX11" fmla="*/ 119688 w 334500"/>
                <a:gd name="connsiteY11" fmla="*/ 488832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500" h="547888">
                  <a:moveTo>
                    <a:pt x="119630" y="488774"/>
                  </a:moveTo>
                  <a:cubicBezTo>
                    <a:pt x="178110" y="480469"/>
                    <a:pt x="197603" y="445751"/>
                    <a:pt x="197603" y="394480"/>
                  </a:cubicBezTo>
                  <a:lnTo>
                    <a:pt x="197603" y="33162"/>
                  </a:lnTo>
                  <a:cubicBezTo>
                    <a:pt x="197603" y="11534"/>
                    <a:pt x="209138" y="4325"/>
                    <a:pt x="224421" y="4325"/>
                  </a:cubicBezTo>
                  <a:lnTo>
                    <a:pt x="332384" y="4325"/>
                  </a:lnTo>
                  <a:lnTo>
                    <a:pt x="332384" y="346208"/>
                  </a:lnTo>
                  <a:cubicBezTo>
                    <a:pt x="332384" y="430294"/>
                    <a:pt x="314678" y="472741"/>
                    <a:pt x="264849" y="508556"/>
                  </a:cubicBezTo>
                  <a:cubicBezTo>
                    <a:pt x="238955" y="527184"/>
                    <a:pt x="193682" y="548408"/>
                    <a:pt x="95639" y="548408"/>
                  </a:cubicBezTo>
                  <a:cubicBezTo>
                    <a:pt x="39466" y="548408"/>
                    <a:pt x="14436" y="545236"/>
                    <a:pt x="11091" y="544428"/>
                  </a:cubicBezTo>
                  <a:cubicBezTo>
                    <a:pt x="7035" y="543946"/>
                    <a:pt x="4069" y="540371"/>
                    <a:pt x="4343" y="536296"/>
                  </a:cubicBezTo>
                  <a:lnTo>
                    <a:pt x="4343" y="492177"/>
                  </a:lnTo>
                  <a:cubicBezTo>
                    <a:pt x="27412" y="492811"/>
                    <a:pt x="80355" y="494426"/>
                    <a:pt x="119688" y="488832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: 図形 107">
              <a:extLst>
                <a:ext uri="{FF2B5EF4-FFF2-40B4-BE49-F238E27FC236}">
                  <a16:creationId xmlns:a16="http://schemas.microsoft.com/office/drawing/2014/main" id="{E9A9CAB2-877F-4A2D-A11F-EA03CB7632D1}"/>
                </a:ext>
              </a:extLst>
            </p:cNvPr>
            <p:cNvSpPr/>
            <p:nvPr/>
          </p:nvSpPr>
          <p:spPr>
            <a:xfrm>
              <a:off x="5251194" y="3241987"/>
              <a:ext cx="455612" cy="530587"/>
            </a:xfrm>
            <a:custGeom>
              <a:avLst/>
              <a:gdLst>
                <a:gd name="connsiteX0" fmla="*/ 164943 w 455612"/>
                <a:gd name="connsiteY0" fmla="*/ 4325 h 530586"/>
                <a:gd name="connsiteX1" fmla="*/ 99024 w 455612"/>
                <a:gd name="connsiteY1" fmla="*/ 76877 h 530586"/>
                <a:gd name="connsiteX2" fmla="*/ 99024 w 455612"/>
                <a:gd name="connsiteY2" fmla="*/ 212465 h 530586"/>
                <a:gd name="connsiteX3" fmla="*/ 96601 w 455612"/>
                <a:gd name="connsiteY3" fmla="*/ 217598 h 530586"/>
                <a:gd name="connsiteX4" fmla="*/ 4325 w 455612"/>
                <a:gd name="connsiteY4" fmla="*/ 290208 h 530586"/>
                <a:gd name="connsiteX5" fmla="*/ 98966 w 455612"/>
                <a:gd name="connsiteY5" fmla="*/ 290208 h 530586"/>
                <a:gd name="connsiteX6" fmla="*/ 98966 w 455612"/>
                <a:gd name="connsiteY6" fmla="*/ 530414 h 530586"/>
                <a:gd name="connsiteX7" fmla="*/ 206064 w 455612"/>
                <a:gd name="connsiteY7" fmla="*/ 530414 h 530586"/>
                <a:gd name="connsiteX8" fmla="*/ 239110 w 455612"/>
                <a:gd name="connsiteY8" fmla="*/ 502212 h 530586"/>
                <a:gd name="connsiteX9" fmla="*/ 239110 w 455612"/>
                <a:gd name="connsiteY9" fmla="*/ 290266 h 530586"/>
                <a:gd name="connsiteX10" fmla="*/ 436004 w 455612"/>
                <a:gd name="connsiteY10" fmla="*/ 290266 h 530586"/>
                <a:gd name="connsiteX11" fmla="*/ 443575 w 455612"/>
                <a:gd name="connsiteY11" fmla="*/ 284457 h 530586"/>
                <a:gd name="connsiteX12" fmla="*/ 443616 w 455612"/>
                <a:gd name="connsiteY12" fmla="*/ 283114 h 530586"/>
                <a:gd name="connsiteX13" fmla="*/ 443617 w 455612"/>
                <a:gd name="connsiteY13" fmla="*/ 229998 h 530586"/>
                <a:gd name="connsiteX14" fmla="*/ 239398 w 455612"/>
                <a:gd name="connsiteY14" fmla="*/ 229998 h 530586"/>
                <a:gd name="connsiteX15" fmla="*/ 239398 w 455612"/>
                <a:gd name="connsiteY15" fmla="*/ 96601 h 530586"/>
                <a:gd name="connsiteX16" fmla="*/ 274463 w 455612"/>
                <a:gd name="connsiteY16" fmla="*/ 61998 h 530586"/>
                <a:gd name="connsiteX17" fmla="*/ 448057 w 455612"/>
                <a:gd name="connsiteY17" fmla="*/ 61998 h 530586"/>
                <a:gd name="connsiteX18" fmla="*/ 454821 w 455612"/>
                <a:gd name="connsiteY18" fmla="*/ 56355 h 530586"/>
                <a:gd name="connsiteX19" fmla="*/ 454805 w 455612"/>
                <a:gd name="connsiteY19" fmla="*/ 55077 h 530586"/>
                <a:gd name="connsiteX20" fmla="*/ 454805 w 455612"/>
                <a:gd name="connsiteY20" fmla="*/ 4325 h 530586"/>
                <a:gd name="connsiteX21" fmla="*/ 164943 w 455612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612" h="530586">
                  <a:moveTo>
                    <a:pt x="164943" y="4325"/>
                  </a:moveTo>
                  <a:cubicBezTo>
                    <a:pt x="99081" y="4325"/>
                    <a:pt x="99024" y="36795"/>
                    <a:pt x="99024" y="76877"/>
                  </a:cubicBezTo>
                  <a:lnTo>
                    <a:pt x="99024" y="212465"/>
                  </a:lnTo>
                  <a:cubicBezTo>
                    <a:pt x="99069" y="214462"/>
                    <a:pt x="98172" y="216364"/>
                    <a:pt x="96601" y="217598"/>
                  </a:cubicBezTo>
                  <a:lnTo>
                    <a:pt x="4325" y="290208"/>
                  </a:lnTo>
                  <a:lnTo>
                    <a:pt x="98966" y="290208"/>
                  </a:lnTo>
                  <a:lnTo>
                    <a:pt x="98966" y="530414"/>
                  </a:lnTo>
                  <a:lnTo>
                    <a:pt x="206064" y="530414"/>
                  </a:lnTo>
                  <a:cubicBezTo>
                    <a:pt x="228498" y="530817"/>
                    <a:pt x="238649" y="522686"/>
                    <a:pt x="239110" y="502212"/>
                  </a:cubicBezTo>
                  <a:lnTo>
                    <a:pt x="239110" y="290266"/>
                  </a:lnTo>
                  <a:lnTo>
                    <a:pt x="436004" y="290266"/>
                  </a:lnTo>
                  <a:cubicBezTo>
                    <a:pt x="439699" y="290752"/>
                    <a:pt x="443088" y="288151"/>
                    <a:pt x="443575" y="284457"/>
                  </a:cubicBezTo>
                  <a:cubicBezTo>
                    <a:pt x="443633" y="284012"/>
                    <a:pt x="443647" y="283562"/>
                    <a:pt x="443616" y="283114"/>
                  </a:cubicBezTo>
                  <a:lnTo>
                    <a:pt x="443617" y="229998"/>
                  </a:lnTo>
                  <a:lnTo>
                    <a:pt x="239398" y="229998"/>
                  </a:lnTo>
                  <a:lnTo>
                    <a:pt x="239398" y="96601"/>
                  </a:lnTo>
                  <a:cubicBezTo>
                    <a:pt x="239398" y="73071"/>
                    <a:pt x="250933" y="61998"/>
                    <a:pt x="274463" y="61998"/>
                  </a:cubicBezTo>
                  <a:lnTo>
                    <a:pt x="448057" y="61998"/>
                  </a:lnTo>
                  <a:cubicBezTo>
                    <a:pt x="451483" y="62307"/>
                    <a:pt x="454512" y="59781"/>
                    <a:pt x="454821" y="56355"/>
                  </a:cubicBezTo>
                  <a:cubicBezTo>
                    <a:pt x="454859" y="55930"/>
                    <a:pt x="454854" y="55501"/>
                    <a:pt x="454805" y="55077"/>
                  </a:cubicBezTo>
                  <a:lnTo>
                    <a:pt x="454805" y="4325"/>
                  </a:lnTo>
                  <a:lnTo>
                    <a:pt x="16494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109" name="フリーフォーム: 図形 108">
              <a:extLst>
                <a:ext uri="{FF2B5EF4-FFF2-40B4-BE49-F238E27FC236}">
                  <a16:creationId xmlns:a16="http://schemas.microsoft.com/office/drawing/2014/main" id="{A52C70FA-7504-4717-97CA-8B7A9C4C7BD5}"/>
                </a:ext>
              </a:extLst>
            </p:cNvPr>
            <p:cNvSpPr/>
            <p:nvPr/>
          </p:nvSpPr>
          <p:spPr>
            <a:xfrm>
              <a:off x="3810014" y="3925867"/>
              <a:ext cx="201854" cy="207621"/>
            </a:xfrm>
            <a:custGeom>
              <a:avLst/>
              <a:gdLst>
                <a:gd name="connsiteX0" fmla="*/ 49774 w 201853"/>
                <a:gd name="connsiteY0" fmla="*/ 4325 h 207620"/>
                <a:gd name="connsiteX1" fmla="*/ 112868 w 201853"/>
                <a:gd name="connsiteY1" fmla="*/ 143604 h 207620"/>
                <a:gd name="connsiteX2" fmla="*/ 171290 w 201853"/>
                <a:gd name="connsiteY2" fmla="*/ 4325 h 207620"/>
                <a:gd name="connsiteX3" fmla="*/ 201453 w 201853"/>
                <a:gd name="connsiteY3" fmla="*/ 4325 h 207620"/>
                <a:gd name="connsiteX4" fmla="*/ 118808 w 201853"/>
                <a:gd name="connsiteY4" fmla="*/ 201277 h 207620"/>
                <a:gd name="connsiteX5" fmla="*/ 107274 w 201853"/>
                <a:gd name="connsiteY5" fmla="*/ 208947 h 207620"/>
                <a:gd name="connsiteX6" fmla="*/ 93548 w 201853"/>
                <a:gd name="connsiteY6" fmla="*/ 208947 h 207620"/>
                <a:gd name="connsiteX7" fmla="*/ 4790 w 201853"/>
                <a:gd name="connsiteY7" fmla="*/ 11938 h 207620"/>
                <a:gd name="connsiteX8" fmla="*/ 7556 w 201853"/>
                <a:gd name="connsiteY8" fmla="*/ 4788 h 207620"/>
                <a:gd name="connsiteX9" fmla="*/ 9692 w 201853"/>
                <a:gd name="connsiteY9" fmla="*/ 4325 h 207620"/>
                <a:gd name="connsiteX10" fmla="*/ 50063 w 201853"/>
                <a:gd name="connsiteY10" fmla="*/ 4325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853" h="207620">
                  <a:moveTo>
                    <a:pt x="49774" y="4325"/>
                  </a:moveTo>
                  <a:lnTo>
                    <a:pt x="112868" y="143604"/>
                  </a:lnTo>
                  <a:lnTo>
                    <a:pt x="171290" y="4325"/>
                  </a:lnTo>
                  <a:lnTo>
                    <a:pt x="201453" y="4325"/>
                  </a:lnTo>
                  <a:lnTo>
                    <a:pt x="118808" y="201277"/>
                  </a:lnTo>
                  <a:cubicBezTo>
                    <a:pt x="116858" y="205922"/>
                    <a:pt x="112312" y="208945"/>
                    <a:pt x="107274" y="208947"/>
                  </a:cubicBezTo>
                  <a:lnTo>
                    <a:pt x="93548" y="208947"/>
                  </a:lnTo>
                  <a:lnTo>
                    <a:pt x="4790" y="11938"/>
                  </a:lnTo>
                  <a:cubicBezTo>
                    <a:pt x="3579" y="9200"/>
                    <a:pt x="4818" y="5999"/>
                    <a:pt x="7556" y="4788"/>
                  </a:cubicBezTo>
                  <a:cubicBezTo>
                    <a:pt x="8229" y="4490"/>
                    <a:pt x="8956" y="4333"/>
                    <a:pt x="9692" y="4325"/>
                  </a:cubicBezTo>
                  <a:lnTo>
                    <a:pt x="5006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: 図形 109">
              <a:extLst>
                <a:ext uri="{FF2B5EF4-FFF2-40B4-BE49-F238E27FC236}">
                  <a16:creationId xmlns:a16="http://schemas.microsoft.com/office/drawing/2014/main" id="{B5458FA5-5F55-49D8-AC8E-4F7D1F7123CE}"/>
                </a:ext>
              </a:extLst>
            </p:cNvPr>
            <p:cNvSpPr/>
            <p:nvPr/>
          </p:nvSpPr>
          <p:spPr>
            <a:xfrm>
              <a:off x="4166087" y="3903893"/>
              <a:ext cx="51905" cy="230690"/>
            </a:xfrm>
            <a:custGeom>
              <a:avLst/>
              <a:gdLst>
                <a:gd name="connsiteX0" fmla="*/ 47580 w 51905"/>
                <a:gd name="connsiteY0" fmla="*/ 219501 h 230689"/>
                <a:gd name="connsiteX1" fmla="*/ 39275 w 51905"/>
                <a:gd name="connsiteY1" fmla="*/ 227806 h 230689"/>
                <a:gd name="connsiteX2" fmla="*/ 39217 w 51905"/>
                <a:gd name="connsiteY2" fmla="*/ 227806 h 230689"/>
                <a:gd name="connsiteX3" fmla="*/ 4325 w 51905"/>
                <a:gd name="connsiteY3" fmla="*/ 227806 h 230689"/>
                <a:gd name="connsiteX4" fmla="*/ 4325 w 51905"/>
                <a:gd name="connsiteY4" fmla="*/ 12630 h 230689"/>
                <a:gd name="connsiteX5" fmla="*/ 12630 w 51905"/>
                <a:gd name="connsiteY5" fmla="*/ 4325 h 230689"/>
                <a:gd name="connsiteX6" fmla="*/ 47580 w 51905"/>
                <a:gd name="connsiteY6" fmla="*/ 4325 h 230689"/>
                <a:gd name="connsiteX7" fmla="*/ 47580 w 51905"/>
                <a:gd name="connsiteY7" fmla="*/ 219501 h 23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30689">
                  <a:moveTo>
                    <a:pt x="47580" y="219501"/>
                  </a:moveTo>
                  <a:cubicBezTo>
                    <a:pt x="47580" y="224088"/>
                    <a:pt x="43862" y="227806"/>
                    <a:pt x="39275" y="227806"/>
                  </a:cubicBezTo>
                  <a:cubicBezTo>
                    <a:pt x="39256" y="227806"/>
                    <a:pt x="39237" y="227806"/>
                    <a:pt x="39217" y="227806"/>
                  </a:cubicBezTo>
                  <a:lnTo>
                    <a:pt x="4325" y="227806"/>
                  </a:lnTo>
                  <a:lnTo>
                    <a:pt x="4325" y="12630"/>
                  </a:lnTo>
                  <a:cubicBezTo>
                    <a:pt x="4357" y="8057"/>
                    <a:pt x="8057" y="4357"/>
                    <a:pt x="12630" y="4325"/>
                  </a:cubicBezTo>
                  <a:lnTo>
                    <a:pt x="47580" y="4325"/>
                  </a:lnTo>
                  <a:lnTo>
                    <a:pt x="47580" y="219501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: 図形 110">
              <a:extLst>
                <a:ext uri="{FF2B5EF4-FFF2-40B4-BE49-F238E27FC236}">
                  <a16:creationId xmlns:a16="http://schemas.microsoft.com/office/drawing/2014/main" id="{768DA856-EF3C-4CFC-ADA1-ACA9E6939E05}"/>
                </a:ext>
              </a:extLst>
            </p:cNvPr>
            <p:cNvSpPr/>
            <p:nvPr/>
          </p:nvSpPr>
          <p:spPr>
            <a:xfrm>
              <a:off x="5412331" y="3925751"/>
              <a:ext cx="51905" cy="207621"/>
            </a:xfrm>
            <a:custGeom>
              <a:avLst/>
              <a:gdLst>
                <a:gd name="connsiteX0" fmla="*/ 4325 w 51905"/>
                <a:gd name="connsiteY0" fmla="*/ 12630 h 207620"/>
                <a:gd name="connsiteX1" fmla="*/ 12630 w 51905"/>
                <a:gd name="connsiteY1" fmla="*/ 4325 h 207620"/>
                <a:gd name="connsiteX2" fmla="*/ 51098 w 51905"/>
                <a:gd name="connsiteY2" fmla="*/ 4325 h 207620"/>
                <a:gd name="connsiteX3" fmla="*/ 51098 w 51905"/>
                <a:gd name="connsiteY3" fmla="*/ 197528 h 207620"/>
                <a:gd name="connsiteX4" fmla="*/ 42793 w 51905"/>
                <a:gd name="connsiteY4" fmla="*/ 205833 h 207620"/>
                <a:gd name="connsiteX5" fmla="*/ 42735 w 51905"/>
                <a:gd name="connsiteY5" fmla="*/ 205833 h 207620"/>
                <a:gd name="connsiteX6" fmla="*/ 4325 w 51905"/>
                <a:gd name="connsiteY6" fmla="*/ 205833 h 207620"/>
                <a:gd name="connsiteX7" fmla="*/ 4325 w 51905"/>
                <a:gd name="connsiteY7" fmla="*/ 12630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07620">
                  <a:moveTo>
                    <a:pt x="4325" y="12630"/>
                  </a:moveTo>
                  <a:cubicBezTo>
                    <a:pt x="4325" y="8044"/>
                    <a:pt x="8044" y="4325"/>
                    <a:pt x="12630" y="4325"/>
                  </a:cubicBezTo>
                  <a:lnTo>
                    <a:pt x="51098" y="4325"/>
                  </a:lnTo>
                  <a:lnTo>
                    <a:pt x="51098" y="197528"/>
                  </a:lnTo>
                  <a:cubicBezTo>
                    <a:pt x="51098" y="202115"/>
                    <a:pt x="47380" y="205833"/>
                    <a:pt x="42793" y="205833"/>
                  </a:cubicBezTo>
                  <a:cubicBezTo>
                    <a:pt x="42774" y="205833"/>
                    <a:pt x="42755" y="205833"/>
                    <a:pt x="42735" y="205833"/>
                  </a:cubicBezTo>
                  <a:lnTo>
                    <a:pt x="4325" y="205833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: 図形 111">
              <a:extLst>
                <a:ext uri="{FF2B5EF4-FFF2-40B4-BE49-F238E27FC236}">
                  <a16:creationId xmlns:a16="http://schemas.microsoft.com/office/drawing/2014/main" id="{895A99B9-E656-41FF-A3BF-9E7E87D2CA42}"/>
                </a:ext>
              </a:extLst>
            </p:cNvPr>
            <p:cNvSpPr/>
            <p:nvPr/>
          </p:nvSpPr>
          <p:spPr>
            <a:xfrm>
              <a:off x="5993865" y="3972639"/>
              <a:ext cx="161483" cy="161483"/>
            </a:xfrm>
            <a:custGeom>
              <a:avLst/>
              <a:gdLst>
                <a:gd name="connsiteX0" fmla="*/ 47500 w 161482"/>
                <a:gd name="connsiteY0" fmla="*/ 4441 h 161482"/>
                <a:gd name="connsiteX1" fmla="*/ 89543 w 161482"/>
                <a:gd name="connsiteY1" fmla="*/ 99658 h 161482"/>
                <a:gd name="connsiteX2" fmla="*/ 132451 w 161482"/>
                <a:gd name="connsiteY2" fmla="*/ 4441 h 161482"/>
                <a:gd name="connsiteX3" fmla="*/ 162326 w 161482"/>
                <a:gd name="connsiteY3" fmla="*/ 4441 h 161482"/>
                <a:gd name="connsiteX4" fmla="*/ 94734 w 161482"/>
                <a:gd name="connsiteY4" fmla="*/ 154908 h 161482"/>
                <a:gd name="connsiteX5" fmla="*/ 83199 w 161482"/>
                <a:gd name="connsiteY5" fmla="*/ 162463 h 161482"/>
                <a:gd name="connsiteX6" fmla="*/ 71665 w 161482"/>
                <a:gd name="connsiteY6" fmla="*/ 162463 h 161482"/>
                <a:gd name="connsiteX7" fmla="*/ 4764 w 161482"/>
                <a:gd name="connsiteY7" fmla="*/ 11881 h 161482"/>
                <a:gd name="connsiteX8" fmla="*/ 7614 w 161482"/>
                <a:gd name="connsiteY8" fmla="*/ 4763 h 161482"/>
                <a:gd name="connsiteX9" fmla="*/ 9782 w 161482"/>
                <a:gd name="connsiteY9" fmla="*/ 4326 h 161482"/>
                <a:gd name="connsiteX10" fmla="*/ 47269 w 161482"/>
                <a:gd name="connsiteY10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482" h="161482">
                  <a:moveTo>
                    <a:pt x="47500" y="4441"/>
                  </a:moveTo>
                  <a:lnTo>
                    <a:pt x="89543" y="99658"/>
                  </a:lnTo>
                  <a:lnTo>
                    <a:pt x="132451" y="4441"/>
                  </a:lnTo>
                  <a:lnTo>
                    <a:pt x="162326" y="4441"/>
                  </a:lnTo>
                  <a:lnTo>
                    <a:pt x="94734" y="154908"/>
                  </a:lnTo>
                  <a:cubicBezTo>
                    <a:pt x="92678" y="159449"/>
                    <a:pt x="88183" y="162393"/>
                    <a:pt x="83199" y="162463"/>
                  </a:cubicBezTo>
                  <a:lnTo>
                    <a:pt x="71665" y="162463"/>
                  </a:lnTo>
                  <a:lnTo>
                    <a:pt x="4764" y="11881"/>
                  </a:lnTo>
                  <a:cubicBezTo>
                    <a:pt x="3586" y="9128"/>
                    <a:pt x="4862" y="5942"/>
                    <a:pt x="7614" y="4763"/>
                  </a:cubicBezTo>
                  <a:cubicBezTo>
                    <a:pt x="8299" y="4470"/>
                    <a:pt x="9037" y="4321"/>
                    <a:pt x="9782" y="4326"/>
                  </a:cubicBezTo>
                  <a:lnTo>
                    <a:pt x="47269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: 図形 112">
              <a:extLst>
                <a:ext uri="{FF2B5EF4-FFF2-40B4-BE49-F238E27FC236}">
                  <a16:creationId xmlns:a16="http://schemas.microsoft.com/office/drawing/2014/main" id="{15C36535-3970-4379-A377-BB844F981739}"/>
                </a:ext>
              </a:extLst>
            </p:cNvPr>
            <p:cNvSpPr/>
            <p:nvPr/>
          </p:nvSpPr>
          <p:spPr>
            <a:xfrm>
              <a:off x="6442822" y="3975523"/>
              <a:ext cx="51905" cy="155716"/>
            </a:xfrm>
            <a:custGeom>
              <a:avLst/>
              <a:gdLst>
                <a:gd name="connsiteX0" fmla="*/ 4325 w 51905"/>
                <a:gd name="connsiteY0" fmla="*/ 12630 h 155715"/>
                <a:gd name="connsiteX1" fmla="*/ 12688 w 51905"/>
                <a:gd name="connsiteY1" fmla="*/ 4325 h 155715"/>
                <a:gd name="connsiteX2" fmla="*/ 47926 w 51905"/>
                <a:gd name="connsiteY2" fmla="*/ 4325 h 155715"/>
                <a:gd name="connsiteX3" fmla="*/ 47926 w 51905"/>
                <a:gd name="connsiteY3" fmla="*/ 147872 h 155715"/>
                <a:gd name="connsiteX4" fmla="*/ 39621 w 51905"/>
                <a:gd name="connsiteY4" fmla="*/ 156177 h 155715"/>
                <a:gd name="connsiteX5" fmla="*/ 39563 w 51905"/>
                <a:gd name="connsiteY5" fmla="*/ 156177 h 155715"/>
                <a:gd name="connsiteX6" fmla="*/ 4325 w 51905"/>
                <a:gd name="connsiteY6" fmla="*/ 156177 h 155715"/>
                <a:gd name="connsiteX7" fmla="*/ 4325 w 51905"/>
                <a:gd name="connsiteY7" fmla="*/ 12630 h 15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155715">
                  <a:moveTo>
                    <a:pt x="4325" y="12630"/>
                  </a:moveTo>
                  <a:cubicBezTo>
                    <a:pt x="4357" y="8034"/>
                    <a:pt x="8092" y="4325"/>
                    <a:pt x="12688" y="4325"/>
                  </a:cubicBezTo>
                  <a:lnTo>
                    <a:pt x="47926" y="4325"/>
                  </a:lnTo>
                  <a:lnTo>
                    <a:pt x="47926" y="147872"/>
                  </a:lnTo>
                  <a:cubicBezTo>
                    <a:pt x="47926" y="152459"/>
                    <a:pt x="44208" y="156177"/>
                    <a:pt x="39621" y="156177"/>
                  </a:cubicBezTo>
                  <a:cubicBezTo>
                    <a:pt x="39602" y="156177"/>
                    <a:pt x="39583" y="156177"/>
                    <a:pt x="39563" y="156177"/>
                  </a:cubicBezTo>
                  <a:lnTo>
                    <a:pt x="4325" y="156177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: 図形 113">
              <a:extLst>
                <a:ext uri="{FF2B5EF4-FFF2-40B4-BE49-F238E27FC236}">
                  <a16:creationId xmlns:a16="http://schemas.microsoft.com/office/drawing/2014/main" id="{2AB7E537-178D-45B6-BFE5-3A118701A2E2}"/>
                </a:ext>
              </a:extLst>
            </p:cNvPr>
            <p:cNvSpPr/>
            <p:nvPr/>
          </p:nvSpPr>
          <p:spPr>
            <a:xfrm>
              <a:off x="4773551" y="3972062"/>
              <a:ext cx="115345" cy="161483"/>
            </a:xfrm>
            <a:custGeom>
              <a:avLst/>
              <a:gdLst>
                <a:gd name="connsiteX0" fmla="*/ 85990 w 115344"/>
                <a:gd name="connsiteY0" fmla="*/ 4325 h 161482"/>
                <a:gd name="connsiteX1" fmla="*/ 47868 w 115344"/>
                <a:gd name="connsiteY1" fmla="*/ 20589 h 161482"/>
                <a:gd name="connsiteX2" fmla="*/ 47868 w 115344"/>
                <a:gd name="connsiteY2" fmla="*/ 7843 h 161482"/>
                <a:gd name="connsiteX3" fmla="*/ 12630 w 115344"/>
                <a:gd name="connsiteY3" fmla="*/ 7843 h 161482"/>
                <a:gd name="connsiteX4" fmla="*/ 4325 w 115344"/>
                <a:gd name="connsiteY4" fmla="*/ 16148 h 161482"/>
                <a:gd name="connsiteX5" fmla="*/ 4325 w 115344"/>
                <a:gd name="connsiteY5" fmla="*/ 159637 h 161482"/>
                <a:gd name="connsiteX6" fmla="*/ 39563 w 115344"/>
                <a:gd name="connsiteY6" fmla="*/ 159637 h 161482"/>
                <a:gd name="connsiteX7" fmla="*/ 47868 w 115344"/>
                <a:gd name="connsiteY7" fmla="*/ 151333 h 161482"/>
                <a:gd name="connsiteX8" fmla="*/ 47868 w 115344"/>
                <a:gd name="connsiteY8" fmla="*/ 48560 h 161482"/>
                <a:gd name="connsiteX9" fmla="*/ 112115 w 115344"/>
                <a:gd name="connsiteY9" fmla="*/ 45792 h 161482"/>
                <a:gd name="connsiteX10" fmla="*/ 112115 w 115344"/>
                <a:gd name="connsiteY10" fmla="*/ 11188 h 161482"/>
                <a:gd name="connsiteX11" fmla="*/ 85990 w 115344"/>
                <a:gd name="connsiteY11" fmla="*/ 4325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44" h="161482">
                  <a:moveTo>
                    <a:pt x="85990" y="4325"/>
                  </a:moveTo>
                  <a:cubicBezTo>
                    <a:pt x="71841" y="5412"/>
                    <a:pt x="58444" y="11128"/>
                    <a:pt x="47868" y="20589"/>
                  </a:cubicBezTo>
                  <a:lnTo>
                    <a:pt x="47868" y="7843"/>
                  </a:lnTo>
                  <a:lnTo>
                    <a:pt x="12630" y="7843"/>
                  </a:lnTo>
                  <a:cubicBezTo>
                    <a:pt x="8044" y="7843"/>
                    <a:pt x="4325" y="11562"/>
                    <a:pt x="4325" y="16148"/>
                  </a:cubicBezTo>
                  <a:lnTo>
                    <a:pt x="4325" y="159637"/>
                  </a:lnTo>
                  <a:lnTo>
                    <a:pt x="39563" y="159637"/>
                  </a:lnTo>
                  <a:cubicBezTo>
                    <a:pt x="44150" y="159637"/>
                    <a:pt x="47868" y="155919"/>
                    <a:pt x="47868" y="151333"/>
                  </a:cubicBezTo>
                  <a:lnTo>
                    <a:pt x="47868" y="48560"/>
                  </a:lnTo>
                  <a:cubicBezTo>
                    <a:pt x="73302" y="23415"/>
                    <a:pt x="99024" y="35988"/>
                    <a:pt x="112115" y="45792"/>
                  </a:cubicBezTo>
                  <a:lnTo>
                    <a:pt x="112115" y="11188"/>
                  </a:lnTo>
                  <a:cubicBezTo>
                    <a:pt x="106233" y="6690"/>
                    <a:pt x="100465" y="4325"/>
                    <a:pt x="85990" y="43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: 図形 114">
              <a:extLst>
                <a:ext uri="{FF2B5EF4-FFF2-40B4-BE49-F238E27FC236}">
                  <a16:creationId xmlns:a16="http://schemas.microsoft.com/office/drawing/2014/main" id="{922F4322-1754-42E3-BBCB-DEB032059D80}"/>
                </a:ext>
              </a:extLst>
            </p:cNvPr>
            <p:cNvSpPr/>
            <p:nvPr/>
          </p:nvSpPr>
          <p:spPr>
            <a:xfrm>
              <a:off x="3997972" y="3972005"/>
              <a:ext cx="138414" cy="161483"/>
            </a:xfrm>
            <a:custGeom>
              <a:avLst/>
              <a:gdLst>
                <a:gd name="connsiteX0" fmla="*/ 75724 w 138413"/>
                <a:gd name="connsiteY0" fmla="*/ 4325 h 161482"/>
                <a:gd name="connsiteX1" fmla="*/ 134954 w 138413"/>
                <a:gd name="connsiteY1" fmla="*/ 45792 h 161482"/>
                <a:gd name="connsiteX2" fmla="*/ 134954 w 138413"/>
                <a:gd name="connsiteY2" fmla="*/ 151390 h 161482"/>
                <a:gd name="connsiteX3" fmla="*/ 126649 w 138413"/>
                <a:gd name="connsiteY3" fmla="*/ 159695 h 161482"/>
                <a:gd name="connsiteX4" fmla="*/ 91122 w 138413"/>
                <a:gd name="connsiteY4" fmla="*/ 159695 h 161482"/>
                <a:gd name="connsiteX5" fmla="*/ 91122 w 138413"/>
                <a:gd name="connsiteY5" fmla="*/ 146603 h 161482"/>
                <a:gd name="connsiteX6" fmla="*/ 49598 w 138413"/>
                <a:gd name="connsiteY6" fmla="*/ 162463 h 161482"/>
                <a:gd name="connsiteX7" fmla="*/ 4325 w 138413"/>
                <a:gd name="connsiteY7" fmla="*/ 120881 h 161482"/>
                <a:gd name="connsiteX8" fmla="*/ 90834 w 138413"/>
                <a:gd name="connsiteY8" fmla="*/ 55423 h 161482"/>
                <a:gd name="connsiteX9" fmla="*/ 90834 w 138413"/>
                <a:gd name="connsiteY9" fmla="*/ 55423 h 161482"/>
                <a:gd name="connsiteX10" fmla="*/ 88124 w 138413"/>
                <a:gd name="connsiteY10" fmla="*/ 33738 h 161482"/>
                <a:gd name="connsiteX11" fmla="*/ 71629 w 138413"/>
                <a:gd name="connsiteY11" fmla="*/ 23934 h 161482"/>
                <a:gd name="connsiteX12" fmla="*/ 14937 w 138413"/>
                <a:gd name="connsiteY12" fmla="*/ 37833 h 161482"/>
                <a:gd name="connsiteX13" fmla="*/ 14937 w 138413"/>
                <a:gd name="connsiteY13" fmla="*/ 16725 h 161482"/>
                <a:gd name="connsiteX14" fmla="*/ 75724 w 138413"/>
                <a:gd name="connsiteY14" fmla="*/ 4325 h 161482"/>
                <a:gd name="connsiteX15" fmla="*/ 91122 w 138413"/>
                <a:gd name="connsiteY15" fmla="*/ 125438 h 161482"/>
                <a:gd name="connsiteX16" fmla="*/ 91122 w 138413"/>
                <a:gd name="connsiteY16" fmla="*/ 75782 h 161482"/>
                <a:gd name="connsiteX17" fmla="*/ 48445 w 138413"/>
                <a:gd name="connsiteY17" fmla="*/ 117421 h 161482"/>
                <a:gd name="connsiteX18" fmla="*/ 65055 w 138413"/>
                <a:gd name="connsiteY18" fmla="*/ 137895 h 161482"/>
                <a:gd name="connsiteX19" fmla="*/ 91122 w 138413"/>
                <a:gd name="connsiteY19" fmla="*/ 125149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75724" y="4325"/>
                  </a:moveTo>
                  <a:cubicBezTo>
                    <a:pt x="124111" y="4325"/>
                    <a:pt x="134954" y="26875"/>
                    <a:pt x="134954" y="45792"/>
                  </a:cubicBezTo>
                  <a:lnTo>
                    <a:pt x="134954" y="151390"/>
                  </a:lnTo>
                  <a:cubicBezTo>
                    <a:pt x="134954" y="155977"/>
                    <a:pt x="131235" y="159695"/>
                    <a:pt x="126649" y="159695"/>
                  </a:cubicBezTo>
                  <a:lnTo>
                    <a:pt x="91122" y="159695"/>
                  </a:lnTo>
                  <a:lnTo>
                    <a:pt x="91122" y="146603"/>
                  </a:lnTo>
                  <a:cubicBezTo>
                    <a:pt x="79789" y="156958"/>
                    <a:pt x="64949" y="162626"/>
                    <a:pt x="49598" y="162463"/>
                  </a:cubicBezTo>
                  <a:cubicBezTo>
                    <a:pt x="39506" y="162463"/>
                    <a:pt x="4325" y="158484"/>
                    <a:pt x="4325" y="120881"/>
                  </a:cubicBezTo>
                  <a:cubicBezTo>
                    <a:pt x="4325" y="80049"/>
                    <a:pt x="55308" y="64939"/>
                    <a:pt x="90834" y="55423"/>
                  </a:cubicBezTo>
                  <a:lnTo>
                    <a:pt x="90834" y="55423"/>
                  </a:lnTo>
                  <a:cubicBezTo>
                    <a:pt x="91163" y="48094"/>
                    <a:pt x="90247" y="40761"/>
                    <a:pt x="88124" y="33738"/>
                  </a:cubicBezTo>
                  <a:cubicBezTo>
                    <a:pt x="85990" y="26068"/>
                    <a:pt x="75897" y="23934"/>
                    <a:pt x="71629" y="23934"/>
                  </a:cubicBezTo>
                  <a:cubicBezTo>
                    <a:pt x="51997" y="24760"/>
                    <a:pt x="32725" y="29485"/>
                    <a:pt x="14937" y="37833"/>
                  </a:cubicBezTo>
                  <a:lnTo>
                    <a:pt x="14937" y="16725"/>
                  </a:lnTo>
                  <a:cubicBezTo>
                    <a:pt x="34404" y="9361"/>
                    <a:pt x="54928" y="5174"/>
                    <a:pt x="75724" y="4325"/>
                  </a:cubicBezTo>
                  <a:close/>
                  <a:moveTo>
                    <a:pt x="91122" y="125438"/>
                  </a:moveTo>
                  <a:cubicBezTo>
                    <a:pt x="91122" y="110328"/>
                    <a:pt x="91122" y="90488"/>
                    <a:pt x="91122" y="75782"/>
                  </a:cubicBezTo>
                  <a:cubicBezTo>
                    <a:pt x="61017" y="85471"/>
                    <a:pt x="48445" y="104041"/>
                    <a:pt x="48445" y="117421"/>
                  </a:cubicBezTo>
                  <a:cubicBezTo>
                    <a:pt x="48445" y="126879"/>
                    <a:pt x="54212" y="137895"/>
                    <a:pt x="65055" y="137895"/>
                  </a:cubicBezTo>
                  <a:cubicBezTo>
                    <a:pt x="75281" y="138055"/>
                    <a:pt x="84969" y="133319"/>
                    <a:pt x="91122" y="1251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: 図形 115">
              <a:extLst>
                <a:ext uri="{FF2B5EF4-FFF2-40B4-BE49-F238E27FC236}">
                  <a16:creationId xmlns:a16="http://schemas.microsoft.com/office/drawing/2014/main" id="{A2F9C92E-777F-48BF-AEF0-54FB7ECDA3C9}"/>
                </a:ext>
              </a:extLst>
            </p:cNvPr>
            <p:cNvSpPr/>
            <p:nvPr/>
          </p:nvSpPr>
          <p:spPr>
            <a:xfrm>
              <a:off x="4643672" y="3912428"/>
              <a:ext cx="126879" cy="219155"/>
            </a:xfrm>
            <a:custGeom>
              <a:avLst/>
              <a:gdLst>
                <a:gd name="connsiteX0" fmla="*/ 95794 w 126879"/>
                <a:gd name="connsiteY0" fmla="*/ 24050 h 219155"/>
                <a:gd name="connsiteX1" fmla="*/ 125668 w 126879"/>
                <a:gd name="connsiteY1" fmla="*/ 28087 h 219155"/>
                <a:gd name="connsiteX2" fmla="*/ 125668 w 126879"/>
                <a:gd name="connsiteY2" fmla="*/ 8651 h 219155"/>
                <a:gd name="connsiteX3" fmla="*/ 91930 w 126879"/>
                <a:gd name="connsiteY3" fmla="*/ 4326 h 219155"/>
                <a:gd name="connsiteX4" fmla="*/ 32700 w 126879"/>
                <a:gd name="connsiteY4" fmla="*/ 47638 h 219155"/>
                <a:gd name="connsiteX5" fmla="*/ 32700 w 126879"/>
                <a:gd name="connsiteY5" fmla="*/ 67535 h 219155"/>
                <a:gd name="connsiteX6" fmla="*/ 4325 w 126879"/>
                <a:gd name="connsiteY6" fmla="*/ 67535 h 219155"/>
                <a:gd name="connsiteX7" fmla="*/ 4325 w 126879"/>
                <a:gd name="connsiteY7" fmla="*/ 86048 h 219155"/>
                <a:gd name="connsiteX8" fmla="*/ 32700 w 126879"/>
                <a:gd name="connsiteY8" fmla="*/ 86048 h 219155"/>
                <a:gd name="connsiteX9" fmla="*/ 32700 w 126879"/>
                <a:gd name="connsiteY9" fmla="*/ 219329 h 219155"/>
                <a:gd name="connsiteX10" fmla="*/ 67881 w 126879"/>
                <a:gd name="connsiteY10" fmla="*/ 219329 h 219155"/>
                <a:gd name="connsiteX11" fmla="*/ 76243 w 126879"/>
                <a:gd name="connsiteY11" fmla="*/ 211082 h 219155"/>
                <a:gd name="connsiteX12" fmla="*/ 76243 w 126879"/>
                <a:gd name="connsiteY12" fmla="*/ 211024 h 219155"/>
                <a:gd name="connsiteX13" fmla="*/ 76243 w 126879"/>
                <a:gd name="connsiteY13" fmla="*/ 85990 h 219155"/>
                <a:gd name="connsiteX14" fmla="*/ 112115 w 126879"/>
                <a:gd name="connsiteY14" fmla="*/ 85990 h 219155"/>
                <a:gd name="connsiteX15" fmla="*/ 112115 w 126879"/>
                <a:gd name="connsiteY15" fmla="*/ 67477 h 219155"/>
                <a:gd name="connsiteX16" fmla="*/ 76243 w 126879"/>
                <a:gd name="connsiteY16" fmla="*/ 67477 h 219155"/>
                <a:gd name="connsiteX17" fmla="*/ 76243 w 126879"/>
                <a:gd name="connsiteY17" fmla="*/ 57385 h 219155"/>
                <a:gd name="connsiteX18" fmla="*/ 79011 w 126879"/>
                <a:gd name="connsiteY18" fmla="*/ 35642 h 219155"/>
                <a:gd name="connsiteX19" fmla="*/ 95794 w 126879"/>
                <a:gd name="connsiteY19" fmla="*/ 24050 h 2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879" h="219155">
                  <a:moveTo>
                    <a:pt x="95794" y="24050"/>
                  </a:moveTo>
                  <a:cubicBezTo>
                    <a:pt x="105917" y="23516"/>
                    <a:pt x="116050" y="24886"/>
                    <a:pt x="125668" y="28087"/>
                  </a:cubicBezTo>
                  <a:lnTo>
                    <a:pt x="125668" y="8651"/>
                  </a:lnTo>
                  <a:cubicBezTo>
                    <a:pt x="114658" y="5748"/>
                    <a:pt x="103316" y="4294"/>
                    <a:pt x="91930" y="4326"/>
                  </a:cubicBezTo>
                  <a:cubicBezTo>
                    <a:pt x="73532" y="4326"/>
                    <a:pt x="32700" y="11593"/>
                    <a:pt x="32700" y="47638"/>
                  </a:cubicBezTo>
                  <a:lnTo>
                    <a:pt x="32700" y="67535"/>
                  </a:lnTo>
                  <a:lnTo>
                    <a:pt x="4325" y="67535"/>
                  </a:lnTo>
                  <a:lnTo>
                    <a:pt x="4325" y="86048"/>
                  </a:lnTo>
                  <a:lnTo>
                    <a:pt x="32700" y="86048"/>
                  </a:lnTo>
                  <a:lnTo>
                    <a:pt x="32700" y="219329"/>
                  </a:lnTo>
                  <a:lnTo>
                    <a:pt x="67881" y="219329"/>
                  </a:lnTo>
                  <a:cubicBezTo>
                    <a:pt x="72467" y="219361"/>
                    <a:pt x="76211" y="215669"/>
                    <a:pt x="76243" y="211082"/>
                  </a:cubicBezTo>
                  <a:cubicBezTo>
                    <a:pt x="76243" y="211063"/>
                    <a:pt x="76243" y="211043"/>
                    <a:pt x="76243" y="211024"/>
                  </a:cubicBezTo>
                  <a:lnTo>
                    <a:pt x="76243" y="85990"/>
                  </a:lnTo>
                  <a:lnTo>
                    <a:pt x="112115" y="85990"/>
                  </a:lnTo>
                  <a:lnTo>
                    <a:pt x="112115" y="67477"/>
                  </a:lnTo>
                  <a:lnTo>
                    <a:pt x="76243" y="67477"/>
                  </a:lnTo>
                  <a:lnTo>
                    <a:pt x="76243" y="57385"/>
                  </a:lnTo>
                  <a:cubicBezTo>
                    <a:pt x="75448" y="50020"/>
                    <a:pt x="76396" y="42572"/>
                    <a:pt x="79011" y="35642"/>
                  </a:cubicBezTo>
                  <a:cubicBezTo>
                    <a:pt x="82365" y="29258"/>
                    <a:pt x="88637" y="24926"/>
                    <a:pt x="95794" y="24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: 図形 116">
              <a:extLst>
                <a:ext uri="{FF2B5EF4-FFF2-40B4-BE49-F238E27FC236}">
                  <a16:creationId xmlns:a16="http://schemas.microsoft.com/office/drawing/2014/main" id="{8ACAF19E-D12D-4830-BECA-AB76B60E1133}"/>
                </a:ext>
              </a:extLst>
            </p:cNvPr>
            <p:cNvSpPr/>
            <p:nvPr/>
          </p:nvSpPr>
          <p:spPr>
            <a:xfrm>
              <a:off x="4404620" y="3972921"/>
              <a:ext cx="149948" cy="161483"/>
            </a:xfrm>
            <a:custGeom>
              <a:avLst/>
              <a:gdLst>
                <a:gd name="connsiteX0" fmla="*/ 78319 w 149948"/>
                <a:gd name="connsiteY0" fmla="*/ 162181 h 161482"/>
                <a:gd name="connsiteX1" fmla="*/ 4325 w 149948"/>
                <a:gd name="connsiteY1" fmla="*/ 87784 h 161482"/>
                <a:gd name="connsiteX2" fmla="*/ 79934 w 149948"/>
                <a:gd name="connsiteY2" fmla="*/ 4332 h 161482"/>
                <a:gd name="connsiteX3" fmla="*/ 146892 w 149948"/>
                <a:gd name="connsiteY3" fmla="*/ 79825 h 161482"/>
                <a:gd name="connsiteX4" fmla="*/ 47234 w 149948"/>
                <a:gd name="connsiteY4" fmla="*/ 79825 h 161482"/>
                <a:gd name="connsiteX5" fmla="*/ 85817 w 149948"/>
                <a:gd name="connsiteY5" fmla="*/ 132192 h 161482"/>
                <a:gd name="connsiteX6" fmla="*/ 127283 w 149948"/>
                <a:gd name="connsiteY6" fmla="*/ 100587 h 161482"/>
                <a:gd name="connsiteX7" fmla="*/ 149660 w 149948"/>
                <a:gd name="connsiteY7" fmla="*/ 100587 h 161482"/>
                <a:gd name="connsiteX8" fmla="*/ 131089 w 149948"/>
                <a:gd name="connsiteY8" fmla="*/ 137440 h 161482"/>
                <a:gd name="connsiteX9" fmla="*/ 78319 w 149948"/>
                <a:gd name="connsiteY9" fmla="*/ 162181 h 161482"/>
                <a:gd name="connsiteX10" fmla="*/ 96832 w 149948"/>
                <a:gd name="connsiteY10" fmla="*/ 64138 h 161482"/>
                <a:gd name="connsiteX11" fmla="*/ 70822 w 149948"/>
                <a:gd name="connsiteY11" fmla="*/ 23018 h 161482"/>
                <a:gd name="connsiteX12" fmla="*/ 47753 w 149948"/>
                <a:gd name="connsiteY12" fmla="*/ 641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8" h="161482">
                  <a:moveTo>
                    <a:pt x="78319" y="162181"/>
                  </a:moveTo>
                  <a:cubicBezTo>
                    <a:pt x="37622" y="161407"/>
                    <a:pt x="4878" y="128485"/>
                    <a:pt x="4325" y="87784"/>
                  </a:cubicBezTo>
                  <a:cubicBezTo>
                    <a:pt x="4325" y="35129"/>
                    <a:pt x="38006" y="3813"/>
                    <a:pt x="79934" y="4332"/>
                  </a:cubicBezTo>
                  <a:cubicBezTo>
                    <a:pt x="125322" y="4851"/>
                    <a:pt x="148564" y="36801"/>
                    <a:pt x="146892" y="79825"/>
                  </a:cubicBezTo>
                  <a:lnTo>
                    <a:pt x="47234" y="79825"/>
                  </a:lnTo>
                  <a:cubicBezTo>
                    <a:pt x="47234" y="100472"/>
                    <a:pt x="52136" y="132192"/>
                    <a:pt x="85817" y="132192"/>
                  </a:cubicBezTo>
                  <a:cubicBezTo>
                    <a:pt x="114307" y="131154"/>
                    <a:pt x="124688" y="107162"/>
                    <a:pt x="127283" y="100587"/>
                  </a:cubicBezTo>
                  <a:lnTo>
                    <a:pt x="149660" y="100587"/>
                  </a:lnTo>
                  <a:cubicBezTo>
                    <a:pt x="147750" y="114598"/>
                    <a:pt x="141214" y="127568"/>
                    <a:pt x="131089" y="137440"/>
                  </a:cubicBezTo>
                  <a:cubicBezTo>
                    <a:pt x="117429" y="152293"/>
                    <a:pt x="98475" y="161180"/>
                    <a:pt x="78319" y="162181"/>
                  </a:cubicBezTo>
                  <a:close/>
                  <a:moveTo>
                    <a:pt x="96832" y="64138"/>
                  </a:moveTo>
                  <a:cubicBezTo>
                    <a:pt x="96140" y="31842"/>
                    <a:pt x="84086" y="22902"/>
                    <a:pt x="70822" y="23018"/>
                  </a:cubicBezTo>
                  <a:cubicBezTo>
                    <a:pt x="50463" y="23018"/>
                    <a:pt x="47753" y="50873"/>
                    <a:pt x="47753" y="641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: 図形 117">
              <a:extLst>
                <a:ext uri="{FF2B5EF4-FFF2-40B4-BE49-F238E27FC236}">
                  <a16:creationId xmlns:a16="http://schemas.microsoft.com/office/drawing/2014/main" id="{5D664E0B-EB5F-4655-82EE-A1F721BCBCC4}"/>
                </a:ext>
              </a:extLst>
            </p:cNvPr>
            <p:cNvSpPr/>
            <p:nvPr/>
          </p:nvSpPr>
          <p:spPr>
            <a:xfrm>
              <a:off x="4889876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98 w 167250"/>
                <a:gd name="connsiteY2" fmla="*/ 162290 h 161482"/>
                <a:gd name="connsiteX3" fmla="*/ 4358 w 167250"/>
                <a:gd name="connsiteY3" fmla="*/ 87349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67" y="162286"/>
                    <a:pt x="84033" y="162289"/>
                    <a:pt x="83798" y="162290"/>
                  </a:cubicBezTo>
                  <a:cubicBezTo>
                    <a:pt x="41167" y="163533"/>
                    <a:pt x="5600" y="129980"/>
                    <a:pt x="4358" y="87349"/>
                  </a:cubicBezTo>
                  <a:cubicBezTo>
                    <a:pt x="4336" y="86588"/>
                    <a:pt x="4325" y="85828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79" y="134146"/>
                    <a:pt x="76012" y="144066"/>
                    <a:pt x="88873" y="144066"/>
                  </a:cubicBezTo>
                  <a:cubicBezTo>
                    <a:pt x="101734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645C2CA1-69D6-46D4-A78F-F6DBDD8D2C5E}"/>
                </a:ext>
              </a:extLst>
            </p:cNvPr>
            <p:cNvSpPr/>
            <p:nvPr/>
          </p:nvSpPr>
          <p:spPr>
            <a:xfrm>
              <a:off x="5826131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22" y="134146"/>
                    <a:pt x="75955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: 図形 119">
              <a:extLst>
                <a:ext uri="{FF2B5EF4-FFF2-40B4-BE49-F238E27FC236}">
                  <a16:creationId xmlns:a16="http://schemas.microsoft.com/office/drawing/2014/main" id="{3D328ADF-D106-4F66-A7FC-8D9277253D32}"/>
                </a:ext>
              </a:extLst>
            </p:cNvPr>
            <p:cNvSpPr/>
            <p:nvPr/>
          </p:nvSpPr>
          <p:spPr>
            <a:xfrm>
              <a:off x="6516182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0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7" y="25491"/>
                    <a:pt x="44292" y="48099"/>
                    <a:pt x="53750" y="100062"/>
                  </a:cubicBezTo>
                  <a:cubicBezTo>
                    <a:pt x="59921" y="134146"/>
                    <a:pt x="75954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: 図形 120">
              <a:extLst>
                <a:ext uri="{FF2B5EF4-FFF2-40B4-BE49-F238E27FC236}">
                  <a16:creationId xmlns:a16="http://schemas.microsoft.com/office/drawing/2014/main" id="{A8DB1DCE-70E7-44BF-9626-7C41D2E2864B}"/>
                </a:ext>
              </a:extLst>
            </p:cNvPr>
            <p:cNvSpPr/>
            <p:nvPr/>
          </p:nvSpPr>
          <p:spPr>
            <a:xfrm>
              <a:off x="6440977" y="3913640"/>
              <a:ext cx="51905" cy="51905"/>
            </a:xfrm>
            <a:custGeom>
              <a:avLst/>
              <a:gdLst>
                <a:gd name="connsiteX0" fmla="*/ 52078 w 51905"/>
                <a:gd name="connsiteY0" fmla="*/ 28202 h 51905"/>
                <a:gd name="connsiteX1" fmla="*/ 28202 w 51905"/>
                <a:gd name="connsiteY1" fmla="*/ 52078 h 51905"/>
                <a:gd name="connsiteX2" fmla="*/ 4325 w 51905"/>
                <a:gd name="connsiteY2" fmla="*/ 28202 h 51905"/>
                <a:gd name="connsiteX3" fmla="*/ 28202 w 51905"/>
                <a:gd name="connsiteY3" fmla="*/ 4325 h 51905"/>
                <a:gd name="connsiteX4" fmla="*/ 52078 w 51905"/>
                <a:gd name="connsiteY4" fmla="*/ 28202 h 5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05" h="51905">
                  <a:moveTo>
                    <a:pt x="52078" y="28202"/>
                  </a:moveTo>
                  <a:cubicBezTo>
                    <a:pt x="52078" y="41388"/>
                    <a:pt x="41389" y="52078"/>
                    <a:pt x="28202" y="52078"/>
                  </a:cubicBezTo>
                  <a:cubicBezTo>
                    <a:pt x="15015" y="52078"/>
                    <a:pt x="4325" y="41388"/>
                    <a:pt x="4325" y="28202"/>
                  </a:cubicBezTo>
                  <a:cubicBezTo>
                    <a:pt x="4325" y="15015"/>
                    <a:pt x="15015" y="4325"/>
                    <a:pt x="28202" y="4325"/>
                  </a:cubicBezTo>
                  <a:cubicBezTo>
                    <a:pt x="41389" y="4325"/>
                    <a:pt x="52078" y="15015"/>
                    <a:pt x="52078" y="2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: 図形 121">
              <a:extLst>
                <a:ext uri="{FF2B5EF4-FFF2-40B4-BE49-F238E27FC236}">
                  <a16:creationId xmlns:a16="http://schemas.microsoft.com/office/drawing/2014/main" id="{9C919C5F-FA02-4575-A8A0-F722E09BFB2C}"/>
                </a:ext>
              </a:extLst>
            </p:cNvPr>
            <p:cNvSpPr/>
            <p:nvPr/>
          </p:nvSpPr>
          <p:spPr>
            <a:xfrm>
              <a:off x="4246021" y="3975580"/>
              <a:ext cx="138414" cy="161483"/>
            </a:xfrm>
            <a:custGeom>
              <a:avLst/>
              <a:gdLst>
                <a:gd name="connsiteX0" fmla="*/ 48099 w 138413"/>
                <a:gd name="connsiteY0" fmla="*/ 4326 h 161482"/>
                <a:gd name="connsiteX1" fmla="*/ 48099 w 138413"/>
                <a:gd name="connsiteY1" fmla="*/ 111308 h 161482"/>
                <a:gd name="connsiteX2" fmla="*/ 69149 w 138413"/>
                <a:gd name="connsiteY2" fmla="*/ 132647 h 161482"/>
                <a:gd name="connsiteX3" fmla="*/ 92218 w 138413"/>
                <a:gd name="connsiteY3" fmla="*/ 113846 h 161482"/>
                <a:gd name="connsiteX4" fmla="*/ 92218 w 138413"/>
                <a:gd name="connsiteY4" fmla="*/ 12630 h 161482"/>
                <a:gd name="connsiteX5" fmla="*/ 100523 w 138413"/>
                <a:gd name="connsiteY5" fmla="*/ 4326 h 161482"/>
                <a:gd name="connsiteX6" fmla="*/ 135876 w 138413"/>
                <a:gd name="connsiteY6" fmla="*/ 4326 h 161482"/>
                <a:gd name="connsiteX7" fmla="*/ 135876 w 138413"/>
                <a:gd name="connsiteY7" fmla="*/ 147815 h 161482"/>
                <a:gd name="connsiteX8" fmla="*/ 127687 w 138413"/>
                <a:gd name="connsiteY8" fmla="*/ 156120 h 161482"/>
                <a:gd name="connsiteX9" fmla="*/ 127572 w 138413"/>
                <a:gd name="connsiteY9" fmla="*/ 156120 h 161482"/>
                <a:gd name="connsiteX10" fmla="*/ 92218 w 138413"/>
                <a:gd name="connsiteY10" fmla="*/ 156120 h 161482"/>
                <a:gd name="connsiteX11" fmla="*/ 92218 w 138413"/>
                <a:gd name="connsiteY11" fmla="*/ 141990 h 161482"/>
                <a:gd name="connsiteX12" fmla="*/ 73936 w 138413"/>
                <a:gd name="connsiteY12" fmla="*/ 154389 h 161482"/>
                <a:gd name="connsiteX13" fmla="*/ 54962 w 138413"/>
                <a:gd name="connsiteY13" fmla="*/ 158946 h 161482"/>
                <a:gd name="connsiteX14" fmla="*/ 4348 w 138413"/>
                <a:gd name="connsiteY14" fmla="*/ 112048 h 161482"/>
                <a:gd name="connsiteX15" fmla="*/ 4326 w 138413"/>
                <a:gd name="connsiteY15" fmla="*/ 111308 h 161482"/>
                <a:gd name="connsiteX16" fmla="*/ 4326 w 138413"/>
                <a:gd name="connsiteY16" fmla="*/ 12630 h 161482"/>
                <a:gd name="connsiteX17" fmla="*/ 12515 w 138413"/>
                <a:gd name="connsiteY17" fmla="*/ 4326 h 161482"/>
                <a:gd name="connsiteX18" fmla="*/ 12630 w 138413"/>
                <a:gd name="connsiteY18" fmla="*/ 4326 h 161482"/>
                <a:gd name="connsiteX19" fmla="*/ 47868 w 138413"/>
                <a:gd name="connsiteY19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48099" y="4326"/>
                  </a:moveTo>
                  <a:lnTo>
                    <a:pt x="48099" y="111308"/>
                  </a:lnTo>
                  <a:cubicBezTo>
                    <a:pt x="48067" y="122994"/>
                    <a:pt x="57464" y="132520"/>
                    <a:pt x="69149" y="132647"/>
                  </a:cubicBezTo>
                  <a:cubicBezTo>
                    <a:pt x="76647" y="132647"/>
                    <a:pt x="86451" y="123592"/>
                    <a:pt x="92218" y="113846"/>
                  </a:cubicBezTo>
                  <a:lnTo>
                    <a:pt x="92218" y="12630"/>
                  </a:lnTo>
                  <a:cubicBezTo>
                    <a:pt x="92218" y="8044"/>
                    <a:pt x="95937" y="4326"/>
                    <a:pt x="100523" y="4326"/>
                  </a:cubicBezTo>
                  <a:lnTo>
                    <a:pt x="135876" y="4326"/>
                  </a:lnTo>
                  <a:lnTo>
                    <a:pt x="135876" y="147815"/>
                  </a:lnTo>
                  <a:cubicBezTo>
                    <a:pt x="135908" y="152369"/>
                    <a:pt x="132242" y="156088"/>
                    <a:pt x="127687" y="156120"/>
                  </a:cubicBezTo>
                  <a:cubicBezTo>
                    <a:pt x="127649" y="156120"/>
                    <a:pt x="127610" y="156120"/>
                    <a:pt x="127572" y="156120"/>
                  </a:cubicBezTo>
                  <a:lnTo>
                    <a:pt x="92218" y="156120"/>
                  </a:lnTo>
                  <a:lnTo>
                    <a:pt x="92218" y="141990"/>
                  </a:lnTo>
                  <a:cubicBezTo>
                    <a:pt x="86770" y="147003"/>
                    <a:pt x="80609" y="151182"/>
                    <a:pt x="73936" y="154389"/>
                  </a:cubicBezTo>
                  <a:cubicBezTo>
                    <a:pt x="68030" y="157303"/>
                    <a:pt x="61547" y="158860"/>
                    <a:pt x="54962" y="158946"/>
                  </a:cubicBezTo>
                  <a:cubicBezTo>
                    <a:pt x="28035" y="159972"/>
                    <a:pt x="5375" y="138975"/>
                    <a:pt x="4348" y="112048"/>
                  </a:cubicBezTo>
                  <a:cubicBezTo>
                    <a:pt x="4339" y="111802"/>
                    <a:pt x="4331" y="111555"/>
                    <a:pt x="4326" y="111308"/>
                  </a:cubicBezTo>
                  <a:lnTo>
                    <a:pt x="4326" y="12630"/>
                  </a:lnTo>
                  <a:cubicBezTo>
                    <a:pt x="4294" y="8076"/>
                    <a:pt x="7960" y="4358"/>
                    <a:pt x="12515" y="4326"/>
                  </a:cubicBezTo>
                  <a:cubicBezTo>
                    <a:pt x="12553" y="4325"/>
                    <a:pt x="12592" y="4325"/>
                    <a:pt x="12630" y="4326"/>
                  </a:cubicBezTo>
                  <a:lnTo>
                    <a:pt x="47868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: 図形 122">
              <a:extLst>
                <a:ext uri="{FF2B5EF4-FFF2-40B4-BE49-F238E27FC236}">
                  <a16:creationId xmlns:a16="http://schemas.microsoft.com/office/drawing/2014/main" id="{692099E5-6E4A-4A8C-8C8D-732ED63B402E}"/>
                </a:ext>
              </a:extLst>
            </p:cNvPr>
            <p:cNvSpPr/>
            <p:nvPr/>
          </p:nvSpPr>
          <p:spPr>
            <a:xfrm>
              <a:off x="6702175" y="3972407"/>
              <a:ext cx="138414" cy="161483"/>
            </a:xfrm>
            <a:custGeom>
              <a:avLst/>
              <a:gdLst>
                <a:gd name="connsiteX0" fmla="*/ 48157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4 w 138413"/>
                <a:gd name="connsiteY4" fmla="*/ 159120 h 161482"/>
                <a:gd name="connsiteX5" fmla="*/ 136569 w 138413"/>
                <a:gd name="connsiteY5" fmla="*/ 150815 h 161482"/>
                <a:gd name="connsiteX6" fmla="*/ 136569 w 138413"/>
                <a:gd name="connsiteY6" fmla="*/ 50465 h 161482"/>
                <a:gd name="connsiteX7" fmla="*/ 92738 w 138413"/>
                <a:gd name="connsiteY7" fmla="*/ 4327 h 161482"/>
                <a:gd name="connsiteX8" fmla="*/ 48157 w 138413"/>
                <a:gd name="connsiteY8" fmla="*/ 19321 h 161482"/>
                <a:gd name="connsiteX9" fmla="*/ 48157 w 138413"/>
                <a:gd name="connsiteY9" fmla="*/ 7499 h 161482"/>
                <a:gd name="connsiteX10" fmla="*/ 12631 w 138413"/>
                <a:gd name="connsiteY10" fmla="*/ 7499 h 161482"/>
                <a:gd name="connsiteX11" fmla="*/ 4326 w 138413"/>
                <a:gd name="connsiteY11" fmla="*/ 15688 h 161482"/>
                <a:gd name="connsiteX12" fmla="*/ 4326 w 138413"/>
                <a:gd name="connsiteY12" fmla="*/ 15803 h 161482"/>
                <a:gd name="connsiteX13" fmla="*/ 4326 w 138413"/>
                <a:gd name="connsiteY13" fmla="*/ 159293 h 161482"/>
                <a:gd name="connsiteX14" fmla="*/ 39794 w 138413"/>
                <a:gd name="connsiteY14" fmla="*/ 159293 h 161482"/>
                <a:gd name="connsiteX15" fmla="*/ 48157 w 138413"/>
                <a:gd name="connsiteY15" fmla="*/ 151046 h 161482"/>
                <a:gd name="connsiteX16" fmla="*/ 48157 w 138413"/>
                <a:gd name="connsiteY16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413" h="161482">
                  <a:moveTo>
                    <a:pt x="48157" y="48100"/>
                  </a:moveTo>
                  <a:cubicBezTo>
                    <a:pt x="49541" y="46658"/>
                    <a:pt x="64709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4" y="159120"/>
                  </a:lnTo>
                  <a:cubicBezTo>
                    <a:pt x="132850" y="159120"/>
                    <a:pt x="136569" y="155401"/>
                    <a:pt x="136569" y="150815"/>
                  </a:cubicBezTo>
                  <a:lnTo>
                    <a:pt x="136569" y="50465"/>
                  </a:lnTo>
                  <a:cubicBezTo>
                    <a:pt x="136808" y="25775"/>
                    <a:pt x="117407" y="5353"/>
                    <a:pt x="92738" y="4327"/>
                  </a:cubicBezTo>
                  <a:cubicBezTo>
                    <a:pt x="76625" y="4236"/>
                    <a:pt x="60940" y="9511"/>
                    <a:pt x="48157" y="19321"/>
                  </a:cubicBezTo>
                  <a:lnTo>
                    <a:pt x="48157" y="7499"/>
                  </a:lnTo>
                  <a:lnTo>
                    <a:pt x="12631" y="7499"/>
                  </a:lnTo>
                  <a:cubicBezTo>
                    <a:pt x="8076" y="7467"/>
                    <a:pt x="4358" y="11133"/>
                    <a:pt x="4326" y="15688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3"/>
                  </a:lnTo>
                  <a:lnTo>
                    <a:pt x="39794" y="159293"/>
                  </a:lnTo>
                  <a:cubicBezTo>
                    <a:pt x="44381" y="159324"/>
                    <a:pt x="48125" y="155632"/>
                    <a:pt x="48157" y="151046"/>
                  </a:cubicBezTo>
                  <a:cubicBezTo>
                    <a:pt x="48157" y="151026"/>
                    <a:pt x="48157" y="151007"/>
                    <a:pt x="48157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: 図形 123">
              <a:extLst>
                <a:ext uri="{FF2B5EF4-FFF2-40B4-BE49-F238E27FC236}">
                  <a16:creationId xmlns:a16="http://schemas.microsoft.com/office/drawing/2014/main" id="{02A8F530-D97C-43DA-BD7A-6B1FD5072ED0}"/>
                </a:ext>
              </a:extLst>
            </p:cNvPr>
            <p:cNvSpPr/>
            <p:nvPr/>
          </p:nvSpPr>
          <p:spPr>
            <a:xfrm>
              <a:off x="5667070" y="3972407"/>
              <a:ext cx="138414" cy="161483"/>
            </a:xfrm>
            <a:custGeom>
              <a:avLst/>
              <a:gdLst>
                <a:gd name="connsiteX0" fmla="*/ 48156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3 w 138413"/>
                <a:gd name="connsiteY4" fmla="*/ 159120 h 161482"/>
                <a:gd name="connsiteX5" fmla="*/ 136568 w 138413"/>
                <a:gd name="connsiteY5" fmla="*/ 150815 h 161482"/>
                <a:gd name="connsiteX6" fmla="*/ 136568 w 138413"/>
                <a:gd name="connsiteY6" fmla="*/ 50465 h 161482"/>
                <a:gd name="connsiteX7" fmla="*/ 92737 w 138413"/>
                <a:gd name="connsiteY7" fmla="*/ 4327 h 161482"/>
                <a:gd name="connsiteX8" fmla="*/ 48156 w 138413"/>
                <a:gd name="connsiteY8" fmla="*/ 19321 h 161482"/>
                <a:gd name="connsiteX9" fmla="*/ 48156 w 138413"/>
                <a:gd name="connsiteY9" fmla="*/ 7499 h 161482"/>
                <a:gd name="connsiteX10" fmla="*/ 12630 w 138413"/>
                <a:gd name="connsiteY10" fmla="*/ 7499 h 161482"/>
                <a:gd name="connsiteX11" fmla="*/ 4325 w 138413"/>
                <a:gd name="connsiteY11" fmla="*/ 15803 h 161482"/>
                <a:gd name="connsiteX12" fmla="*/ 4325 w 138413"/>
                <a:gd name="connsiteY12" fmla="*/ 159293 h 161482"/>
                <a:gd name="connsiteX13" fmla="*/ 39794 w 138413"/>
                <a:gd name="connsiteY13" fmla="*/ 159293 h 161482"/>
                <a:gd name="connsiteX14" fmla="*/ 48156 w 138413"/>
                <a:gd name="connsiteY14" fmla="*/ 151046 h 161482"/>
                <a:gd name="connsiteX15" fmla="*/ 48156 w 138413"/>
                <a:gd name="connsiteY15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413" h="161482">
                  <a:moveTo>
                    <a:pt x="48156" y="48100"/>
                  </a:moveTo>
                  <a:cubicBezTo>
                    <a:pt x="49598" y="46658"/>
                    <a:pt x="64708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3" y="159120"/>
                  </a:lnTo>
                  <a:cubicBezTo>
                    <a:pt x="132850" y="159120"/>
                    <a:pt x="136568" y="155401"/>
                    <a:pt x="136568" y="150815"/>
                  </a:cubicBezTo>
                  <a:lnTo>
                    <a:pt x="136568" y="50465"/>
                  </a:lnTo>
                  <a:cubicBezTo>
                    <a:pt x="136808" y="25775"/>
                    <a:pt x="117407" y="5353"/>
                    <a:pt x="92737" y="4327"/>
                  </a:cubicBezTo>
                  <a:cubicBezTo>
                    <a:pt x="76624" y="4236"/>
                    <a:pt x="60939" y="9511"/>
                    <a:pt x="48156" y="19321"/>
                  </a:cubicBezTo>
                  <a:lnTo>
                    <a:pt x="48156" y="7499"/>
                  </a:lnTo>
                  <a:lnTo>
                    <a:pt x="12630" y="7499"/>
                  </a:lnTo>
                  <a:cubicBezTo>
                    <a:pt x="8044" y="7499"/>
                    <a:pt x="4325" y="11217"/>
                    <a:pt x="4325" y="15803"/>
                  </a:cubicBezTo>
                  <a:lnTo>
                    <a:pt x="4325" y="159293"/>
                  </a:lnTo>
                  <a:lnTo>
                    <a:pt x="39794" y="159293"/>
                  </a:lnTo>
                  <a:cubicBezTo>
                    <a:pt x="44380" y="159324"/>
                    <a:pt x="48124" y="155632"/>
                    <a:pt x="48156" y="151046"/>
                  </a:cubicBezTo>
                  <a:cubicBezTo>
                    <a:pt x="48156" y="151026"/>
                    <a:pt x="48156" y="151007"/>
                    <a:pt x="48156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: 図形 124">
              <a:extLst>
                <a:ext uri="{FF2B5EF4-FFF2-40B4-BE49-F238E27FC236}">
                  <a16:creationId xmlns:a16="http://schemas.microsoft.com/office/drawing/2014/main" id="{A3F4D9D9-B846-4315-A789-F70F23AD1CE2}"/>
                </a:ext>
              </a:extLst>
            </p:cNvPr>
            <p:cNvSpPr/>
            <p:nvPr/>
          </p:nvSpPr>
          <p:spPr>
            <a:xfrm>
              <a:off x="5501550" y="3972407"/>
              <a:ext cx="138414" cy="161483"/>
            </a:xfrm>
            <a:custGeom>
              <a:avLst/>
              <a:gdLst>
                <a:gd name="connsiteX0" fmla="*/ 47868 w 138413"/>
                <a:gd name="connsiteY0" fmla="*/ 48100 h 161482"/>
                <a:gd name="connsiteX1" fmla="*/ 78320 w 138413"/>
                <a:gd name="connsiteY1" fmla="*/ 31259 h 161482"/>
                <a:gd name="connsiteX2" fmla="*/ 92795 w 138413"/>
                <a:gd name="connsiteY2" fmla="*/ 55309 h 161482"/>
                <a:gd name="connsiteX3" fmla="*/ 92795 w 138413"/>
                <a:gd name="connsiteY3" fmla="*/ 159119 h 161482"/>
                <a:gd name="connsiteX4" fmla="*/ 127975 w 138413"/>
                <a:gd name="connsiteY4" fmla="*/ 159119 h 161482"/>
                <a:gd name="connsiteX5" fmla="*/ 136338 w 138413"/>
                <a:gd name="connsiteY5" fmla="*/ 150872 h 161482"/>
                <a:gd name="connsiteX6" fmla="*/ 136338 w 138413"/>
                <a:gd name="connsiteY6" fmla="*/ 150814 h 161482"/>
                <a:gd name="connsiteX7" fmla="*/ 136338 w 138413"/>
                <a:gd name="connsiteY7" fmla="*/ 50464 h 161482"/>
                <a:gd name="connsiteX8" fmla="*/ 92507 w 138413"/>
                <a:gd name="connsiteY8" fmla="*/ 4326 h 161482"/>
                <a:gd name="connsiteX9" fmla="*/ 47869 w 138413"/>
                <a:gd name="connsiteY9" fmla="*/ 19321 h 161482"/>
                <a:gd name="connsiteX10" fmla="*/ 47868 w 138413"/>
                <a:gd name="connsiteY10" fmla="*/ 7498 h 161482"/>
                <a:gd name="connsiteX11" fmla="*/ 12631 w 138413"/>
                <a:gd name="connsiteY11" fmla="*/ 7498 h 161482"/>
                <a:gd name="connsiteX12" fmla="*/ 4326 w 138413"/>
                <a:gd name="connsiteY12" fmla="*/ 15687 h 161482"/>
                <a:gd name="connsiteX13" fmla="*/ 4326 w 138413"/>
                <a:gd name="connsiteY13" fmla="*/ 15803 h 161482"/>
                <a:gd name="connsiteX14" fmla="*/ 4326 w 138413"/>
                <a:gd name="connsiteY14" fmla="*/ 159292 h 161482"/>
                <a:gd name="connsiteX15" fmla="*/ 39794 w 138413"/>
                <a:gd name="connsiteY15" fmla="*/ 159292 h 161482"/>
                <a:gd name="connsiteX16" fmla="*/ 48099 w 138413"/>
                <a:gd name="connsiteY16" fmla="*/ 151103 h 161482"/>
                <a:gd name="connsiteX17" fmla="*/ 48099 w 138413"/>
                <a:gd name="connsiteY17" fmla="*/ 150987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413" h="161482">
                  <a:moveTo>
                    <a:pt x="47868" y="48100"/>
                  </a:moveTo>
                  <a:cubicBezTo>
                    <a:pt x="49310" y="46658"/>
                    <a:pt x="64478" y="31894"/>
                    <a:pt x="78320" y="31259"/>
                  </a:cubicBezTo>
                  <a:cubicBezTo>
                    <a:pt x="87086" y="31259"/>
                    <a:pt x="92795" y="41467"/>
                    <a:pt x="92795" y="55309"/>
                  </a:cubicBezTo>
                  <a:lnTo>
                    <a:pt x="92795" y="159119"/>
                  </a:lnTo>
                  <a:lnTo>
                    <a:pt x="127975" y="159119"/>
                  </a:lnTo>
                  <a:cubicBezTo>
                    <a:pt x="132562" y="159151"/>
                    <a:pt x="136306" y="155459"/>
                    <a:pt x="136338" y="150872"/>
                  </a:cubicBezTo>
                  <a:cubicBezTo>
                    <a:pt x="136338" y="150853"/>
                    <a:pt x="136338" y="150834"/>
                    <a:pt x="136338" y="150814"/>
                  </a:cubicBezTo>
                  <a:lnTo>
                    <a:pt x="136338" y="50464"/>
                  </a:lnTo>
                  <a:cubicBezTo>
                    <a:pt x="136577" y="25775"/>
                    <a:pt x="117176" y="5353"/>
                    <a:pt x="92507" y="4326"/>
                  </a:cubicBezTo>
                  <a:cubicBezTo>
                    <a:pt x="76378" y="4249"/>
                    <a:pt x="60679" y="9522"/>
                    <a:pt x="47869" y="19321"/>
                  </a:cubicBezTo>
                  <a:lnTo>
                    <a:pt x="47868" y="7498"/>
                  </a:lnTo>
                  <a:lnTo>
                    <a:pt x="12631" y="7498"/>
                  </a:lnTo>
                  <a:cubicBezTo>
                    <a:pt x="8076" y="7466"/>
                    <a:pt x="4358" y="11133"/>
                    <a:pt x="4326" y="15687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2"/>
                  </a:lnTo>
                  <a:lnTo>
                    <a:pt x="39794" y="159292"/>
                  </a:lnTo>
                  <a:cubicBezTo>
                    <a:pt x="44349" y="159324"/>
                    <a:pt x="48067" y="155658"/>
                    <a:pt x="48099" y="151103"/>
                  </a:cubicBezTo>
                  <a:cubicBezTo>
                    <a:pt x="48099" y="151065"/>
                    <a:pt x="48099" y="151026"/>
                    <a:pt x="48099" y="1509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: 図形 125">
              <a:extLst>
                <a:ext uri="{FF2B5EF4-FFF2-40B4-BE49-F238E27FC236}">
                  <a16:creationId xmlns:a16="http://schemas.microsoft.com/office/drawing/2014/main" id="{733E90D0-897B-4EE4-8FE2-B4771112896B}"/>
                </a:ext>
              </a:extLst>
            </p:cNvPr>
            <p:cNvSpPr/>
            <p:nvPr/>
          </p:nvSpPr>
          <p:spPr>
            <a:xfrm>
              <a:off x="5075985" y="3972465"/>
              <a:ext cx="224923" cy="161483"/>
            </a:xfrm>
            <a:custGeom>
              <a:avLst/>
              <a:gdLst>
                <a:gd name="connsiteX0" fmla="*/ 181495 w 224922"/>
                <a:gd name="connsiteY0" fmla="*/ 4326 h 161482"/>
                <a:gd name="connsiteX1" fmla="*/ 130051 w 224922"/>
                <a:gd name="connsiteY1" fmla="*/ 23358 h 161482"/>
                <a:gd name="connsiteX2" fmla="*/ 92795 w 224922"/>
                <a:gd name="connsiteY2" fmla="*/ 4326 h 161482"/>
                <a:gd name="connsiteX3" fmla="*/ 48156 w 224922"/>
                <a:gd name="connsiteY3" fmla="*/ 19321 h 161482"/>
                <a:gd name="connsiteX4" fmla="*/ 48156 w 224922"/>
                <a:gd name="connsiteY4" fmla="*/ 7441 h 161482"/>
                <a:gd name="connsiteX5" fmla="*/ 12630 w 224922"/>
                <a:gd name="connsiteY5" fmla="*/ 7441 h 161482"/>
                <a:gd name="connsiteX6" fmla="*/ 4325 w 224922"/>
                <a:gd name="connsiteY6" fmla="*/ 15745 h 161482"/>
                <a:gd name="connsiteX7" fmla="*/ 4325 w 224922"/>
                <a:gd name="connsiteY7" fmla="*/ 159235 h 161482"/>
                <a:gd name="connsiteX8" fmla="*/ 39852 w 224922"/>
                <a:gd name="connsiteY8" fmla="*/ 159235 h 161482"/>
                <a:gd name="connsiteX9" fmla="*/ 48156 w 224922"/>
                <a:gd name="connsiteY9" fmla="*/ 150930 h 161482"/>
                <a:gd name="connsiteX10" fmla="*/ 48156 w 224922"/>
                <a:gd name="connsiteY10" fmla="*/ 48042 h 161482"/>
                <a:gd name="connsiteX11" fmla="*/ 78550 w 224922"/>
                <a:gd name="connsiteY11" fmla="*/ 31202 h 161482"/>
                <a:gd name="connsiteX12" fmla="*/ 93026 w 224922"/>
                <a:gd name="connsiteY12" fmla="*/ 55251 h 161482"/>
                <a:gd name="connsiteX13" fmla="*/ 93026 w 224922"/>
                <a:gd name="connsiteY13" fmla="*/ 159062 h 161482"/>
                <a:gd name="connsiteX14" fmla="*/ 128552 w 224922"/>
                <a:gd name="connsiteY14" fmla="*/ 159062 h 161482"/>
                <a:gd name="connsiteX15" fmla="*/ 136857 w 224922"/>
                <a:gd name="connsiteY15" fmla="*/ 150757 h 161482"/>
                <a:gd name="connsiteX16" fmla="*/ 136857 w 224922"/>
                <a:gd name="connsiteY16" fmla="*/ 48042 h 161482"/>
                <a:gd name="connsiteX17" fmla="*/ 167250 w 224922"/>
                <a:gd name="connsiteY17" fmla="*/ 31202 h 161482"/>
                <a:gd name="connsiteX18" fmla="*/ 181726 w 224922"/>
                <a:gd name="connsiteY18" fmla="*/ 55251 h 161482"/>
                <a:gd name="connsiteX19" fmla="*/ 181726 w 224922"/>
                <a:gd name="connsiteY19" fmla="*/ 159062 h 161482"/>
                <a:gd name="connsiteX20" fmla="*/ 216964 w 224922"/>
                <a:gd name="connsiteY20" fmla="*/ 159062 h 161482"/>
                <a:gd name="connsiteX21" fmla="*/ 225269 w 224922"/>
                <a:gd name="connsiteY21" fmla="*/ 150872 h 161482"/>
                <a:gd name="connsiteX22" fmla="*/ 225269 w 224922"/>
                <a:gd name="connsiteY22" fmla="*/ 150757 h 161482"/>
                <a:gd name="connsiteX23" fmla="*/ 225269 w 224922"/>
                <a:gd name="connsiteY23" fmla="*/ 50407 h 161482"/>
                <a:gd name="connsiteX24" fmla="*/ 181495 w 224922"/>
                <a:gd name="connsiteY24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922" h="161482">
                  <a:moveTo>
                    <a:pt x="181495" y="4326"/>
                  </a:moveTo>
                  <a:cubicBezTo>
                    <a:pt x="162688" y="4665"/>
                    <a:pt x="144551" y="11375"/>
                    <a:pt x="130051" y="23358"/>
                  </a:cubicBezTo>
                  <a:cubicBezTo>
                    <a:pt x="121432" y="11373"/>
                    <a:pt x="107557" y="4285"/>
                    <a:pt x="92795" y="4326"/>
                  </a:cubicBezTo>
                  <a:cubicBezTo>
                    <a:pt x="76666" y="4249"/>
                    <a:pt x="60967" y="9522"/>
                    <a:pt x="48156" y="19321"/>
                  </a:cubicBezTo>
                  <a:lnTo>
                    <a:pt x="48156" y="7441"/>
                  </a:lnTo>
                  <a:lnTo>
                    <a:pt x="12630" y="7441"/>
                  </a:lnTo>
                  <a:cubicBezTo>
                    <a:pt x="8044" y="7441"/>
                    <a:pt x="4325" y="11159"/>
                    <a:pt x="4325" y="15745"/>
                  </a:cubicBezTo>
                  <a:lnTo>
                    <a:pt x="4325" y="159235"/>
                  </a:lnTo>
                  <a:lnTo>
                    <a:pt x="39852" y="159235"/>
                  </a:lnTo>
                  <a:cubicBezTo>
                    <a:pt x="44438" y="159235"/>
                    <a:pt x="48156" y="155516"/>
                    <a:pt x="48156" y="150930"/>
                  </a:cubicBezTo>
                  <a:lnTo>
                    <a:pt x="48156" y="48042"/>
                  </a:lnTo>
                  <a:cubicBezTo>
                    <a:pt x="49598" y="46600"/>
                    <a:pt x="64766" y="31836"/>
                    <a:pt x="78550" y="31202"/>
                  </a:cubicBezTo>
                  <a:cubicBezTo>
                    <a:pt x="87374" y="31202"/>
                    <a:pt x="93026" y="41410"/>
                    <a:pt x="93026" y="55251"/>
                  </a:cubicBezTo>
                  <a:lnTo>
                    <a:pt x="93026" y="159062"/>
                  </a:lnTo>
                  <a:lnTo>
                    <a:pt x="128552" y="159062"/>
                  </a:lnTo>
                  <a:cubicBezTo>
                    <a:pt x="133138" y="159062"/>
                    <a:pt x="136857" y="155343"/>
                    <a:pt x="136857" y="150757"/>
                  </a:cubicBezTo>
                  <a:lnTo>
                    <a:pt x="136857" y="48042"/>
                  </a:lnTo>
                  <a:cubicBezTo>
                    <a:pt x="138299" y="46600"/>
                    <a:pt x="153409" y="31836"/>
                    <a:pt x="167250" y="31202"/>
                  </a:cubicBezTo>
                  <a:cubicBezTo>
                    <a:pt x="176074" y="31202"/>
                    <a:pt x="181726" y="41410"/>
                    <a:pt x="181726" y="55251"/>
                  </a:cubicBezTo>
                  <a:lnTo>
                    <a:pt x="181726" y="159062"/>
                  </a:lnTo>
                  <a:lnTo>
                    <a:pt x="216964" y="159062"/>
                  </a:lnTo>
                  <a:cubicBezTo>
                    <a:pt x="221518" y="159093"/>
                    <a:pt x="225237" y="155427"/>
                    <a:pt x="225269" y="150872"/>
                  </a:cubicBezTo>
                  <a:cubicBezTo>
                    <a:pt x="225269" y="150834"/>
                    <a:pt x="225269" y="150795"/>
                    <a:pt x="225269" y="150757"/>
                  </a:cubicBezTo>
                  <a:lnTo>
                    <a:pt x="225269" y="50407"/>
                  </a:lnTo>
                  <a:cubicBezTo>
                    <a:pt x="225478" y="25761"/>
                    <a:pt x="206119" y="5382"/>
                    <a:pt x="181495" y="43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: 図形 126">
              <a:extLst>
                <a:ext uri="{FF2B5EF4-FFF2-40B4-BE49-F238E27FC236}">
                  <a16:creationId xmlns:a16="http://schemas.microsoft.com/office/drawing/2014/main" id="{F4210549-6373-4DFB-B655-6F4402AE6852}"/>
                </a:ext>
              </a:extLst>
            </p:cNvPr>
            <p:cNvSpPr/>
            <p:nvPr/>
          </p:nvSpPr>
          <p:spPr>
            <a:xfrm>
              <a:off x="6160862" y="3972005"/>
              <a:ext cx="138414" cy="161483"/>
            </a:xfrm>
            <a:custGeom>
              <a:avLst/>
              <a:gdLst>
                <a:gd name="connsiteX0" fmla="*/ 64824 w 138413"/>
                <a:gd name="connsiteY0" fmla="*/ 137607 h 161482"/>
                <a:gd name="connsiteX1" fmla="*/ 48157 w 138413"/>
                <a:gd name="connsiteY1" fmla="*/ 117133 h 161482"/>
                <a:gd name="connsiteX2" fmla="*/ 90834 w 138413"/>
                <a:gd name="connsiteY2" fmla="*/ 75493 h 161482"/>
                <a:gd name="connsiteX3" fmla="*/ 90834 w 138413"/>
                <a:gd name="connsiteY3" fmla="*/ 125149 h 161482"/>
                <a:gd name="connsiteX4" fmla="*/ 64824 w 138413"/>
                <a:gd name="connsiteY4" fmla="*/ 137607 h 161482"/>
                <a:gd name="connsiteX5" fmla="*/ 14879 w 138413"/>
                <a:gd name="connsiteY5" fmla="*/ 16898 h 161482"/>
                <a:gd name="connsiteX6" fmla="*/ 14879 w 138413"/>
                <a:gd name="connsiteY6" fmla="*/ 38006 h 161482"/>
                <a:gd name="connsiteX7" fmla="*/ 71629 w 138413"/>
                <a:gd name="connsiteY7" fmla="*/ 24107 h 161482"/>
                <a:gd name="connsiteX8" fmla="*/ 88066 w 138413"/>
                <a:gd name="connsiteY8" fmla="*/ 33911 h 161482"/>
                <a:gd name="connsiteX9" fmla="*/ 90834 w 138413"/>
                <a:gd name="connsiteY9" fmla="*/ 55596 h 161482"/>
                <a:gd name="connsiteX10" fmla="*/ 90834 w 138413"/>
                <a:gd name="connsiteY10" fmla="*/ 55596 h 161482"/>
                <a:gd name="connsiteX11" fmla="*/ 4325 w 138413"/>
                <a:gd name="connsiteY11" fmla="*/ 121055 h 161482"/>
                <a:gd name="connsiteX12" fmla="*/ 49598 w 138413"/>
                <a:gd name="connsiteY12" fmla="*/ 162636 h 161482"/>
                <a:gd name="connsiteX13" fmla="*/ 91123 w 138413"/>
                <a:gd name="connsiteY13" fmla="*/ 146546 h 161482"/>
                <a:gd name="connsiteX14" fmla="*/ 91122 w 138413"/>
                <a:gd name="connsiteY14" fmla="*/ 159637 h 161482"/>
                <a:gd name="connsiteX15" fmla="*/ 126649 w 138413"/>
                <a:gd name="connsiteY15" fmla="*/ 159637 h 161482"/>
                <a:gd name="connsiteX16" fmla="*/ 134954 w 138413"/>
                <a:gd name="connsiteY16" fmla="*/ 151333 h 161482"/>
                <a:gd name="connsiteX17" fmla="*/ 134954 w 138413"/>
                <a:gd name="connsiteY17" fmla="*/ 45792 h 161482"/>
                <a:gd name="connsiteX18" fmla="*/ 75724 w 138413"/>
                <a:gd name="connsiteY18" fmla="*/ 4325 h 161482"/>
                <a:gd name="connsiteX19" fmla="*/ 14880 w 138413"/>
                <a:gd name="connsiteY19" fmla="*/ 1689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64824" y="137607"/>
                  </a:moveTo>
                  <a:cubicBezTo>
                    <a:pt x="53808" y="137607"/>
                    <a:pt x="48157" y="126591"/>
                    <a:pt x="48157" y="117133"/>
                  </a:cubicBezTo>
                  <a:cubicBezTo>
                    <a:pt x="48157" y="103753"/>
                    <a:pt x="60729" y="85182"/>
                    <a:pt x="90834" y="75493"/>
                  </a:cubicBezTo>
                  <a:cubicBezTo>
                    <a:pt x="90834" y="90200"/>
                    <a:pt x="90834" y="110097"/>
                    <a:pt x="90834" y="125149"/>
                  </a:cubicBezTo>
                  <a:cubicBezTo>
                    <a:pt x="84632" y="133194"/>
                    <a:pt x="74979" y="137816"/>
                    <a:pt x="64824" y="137607"/>
                  </a:cubicBezTo>
                  <a:close/>
                  <a:moveTo>
                    <a:pt x="14879" y="16898"/>
                  </a:moveTo>
                  <a:lnTo>
                    <a:pt x="14879" y="38006"/>
                  </a:lnTo>
                  <a:cubicBezTo>
                    <a:pt x="32685" y="29651"/>
                    <a:pt x="51977" y="24926"/>
                    <a:pt x="71629" y="24107"/>
                  </a:cubicBezTo>
                  <a:cubicBezTo>
                    <a:pt x="75839" y="24107"/>
                    <a:pt x="85932" y="26241"/>
                    <a:pt x="88066" y="33911"/>
                  </a:cubicBezTo>
                  <a:cubicBezTo>
                    <a:pt x="90211" y="40931"/>
                    <a:pt x="91147" y="48263"/>
                    <a:pt x="90834" y="55596"/>
                  </a:cubicBezTo>
                  <a:lnTo>
                    <a:pt x="90834" y="55596"/>
                  </a:lnTo>
                  <a:cubicBezTo>
                    <a:pt x="55077" y="65112"/>
                    <a:pt x="4325" y="80222"/>
                    <a:pt x="4325" y="121055"/>
                  </a:cubicBezTo>
                  <a:cubicBezTo>
                    <a:pt x="4325" y="158657"/>
                    <a:pt x="39506" y="162636"/>
                    <a:pt x="49598" y="162636"/>
                  </a:cubicBezTo>
                  <a:cubicBezTo>
                    <a:pt x="64982" y="162747"/>
                    <a:pt x="79830" y="156994"/>
                    <a:pt x="91123" y="146546"/>
                  </a:cubicBezTo>
                  <a:lnTo>
                    <a:pt x="91122" y="159637"/>
                  </a:lnTo>
                  <a:lnTo>
                    <a:pt x="126649" y="159637"/>
                  </a:lnTo>
                  <a:cubicBezTo>
                    <a:pt x="131235" y="159637"/>
                    <a:pt x="134954" y="155919"/>
                    <a:pt x="134954" y="151333"/>
                  </a:cubicBezTo>
                  <a:lnTo>
                    <a:pt x="134954" y="45792"/>
                  </a:lnTo>
                  <a:cubicBezTo>
                    <a:pt x="134954" y="26875"/>
                    <a:pt x="124111" y="4325"/>
                    <a:pt x="75724" y="4325"/>
                  </a:cubicBezTo>
                  <a:cubicBezTo>
                    <a:pt x="54899" y="5224"/>
                    <a:pt x="34355" y="9469"/>
                    <a:pt x="14880" y="168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: 図形 127">
              <a:extLst>
                <a:ext uri="{FF2B5EF4-FFF2-40B4-BE49-F238E27FC236}">
                  <a16:creationId xmlns:a16="http://schemas.microsoft.com/office/drawing/2014/main" id="{5997A163-062C-463C-9983-A0E314B0B03A}"/>
                </a:ext>
              </a:extLst>
            </p:cNvPr>
            <p:cNvSpPr/>
            <p:nvPr/>
          </p:nvSpPr>
          <p:spPr>
            <a:xfrm>
              <a:off x="6311733" y="3927135"/>
              <a:ext cx="109578" cy="207621"/>
            </a:xfrm>
            <a:custGeom>
              <a:avLst/>
              <a:gdLst>
                <a:gd name="connsiteX0" fmla="*/ 26818 w 109577"/>
                <a:gd name="connsiteY0" fmla="*/ 52424 h 207620"/>
                <a:gd name="connsiteX1" fmla="*/ 26818 w 109577"/>
                <a:gd name="connsiteY1" fmla="*/ 12688 h 207620"/>
                <a:gd name="connsiteX2" fmla="*/ 35180 w 109577"/>
                <a:gd name="connsiteY2" fmla="*/ 4325 h 207620"/>
                <a:gd name="connsiteX3" fmla="*/ 71052 w 109577"/>
                <a:gd name="connsiteY3" fmla="*/ 4325 h 207620"/>
                <a:gd name="connsiteX4" fmla="*/ 71052 w 109577"/>
                <a:gd name="connsiteY4" fmla="*/ 52424 h 207620"/>
                <a:gd name="connsiteX5" fmla="*/ 106579 w 109577"/>
                <a:gd name="connsiteY5" fmla="*/ 52424 h 207620"/>
                <a:gd name="connsiteX6" fmla="*/ 106579 w 109577"/>
                <a:gd name="connsiteY6" fmla="*/ 71283 h 207620"/>
                <a:gd name="connsiteX7" fmla="*/ 71052 w 109577"/>
                <a:gd name="connsiteY7" fmla="*/ 71283 h 207620"/>
                <a:gd name="connsiteX8" fmla="*/ 71052 w 109577"/>
                <a:gd name="connsiteY8" fmla="*/ 169326 h 207620"/>
                <a:gd name="connsiteX9" fmla="*/ 73302 w 109577"/>
                <a:gd name="connsiteY9" fmla="*/ 177227 h 207620"/>
                <a:gd name="connsiteX10" fmla="*/ 82529 w 109577"/>
                <a:gd name="connsiteY10" fmla="*/ 180630 h 207620"/>
                <a:gd name="connsiteX11" fmla="*/ 107040 w 109577"/>
                <a:gd name="connsiteY11" fmla="*/ 169615 h 207620"/>
                <a:gd name="connsiteX12" fmla="*/ 107040 w 109577"/>
                <a:gd name="connsiteY12" fmla="*/ 191415 h 207620"/>
                <a:gd name="connsiteX13" fmla="*/ 63670 w 109577"/>
                <a:gd name="connsiteY13" fmla="*/ 207909 h 207620"/>
                <a:gd name="connsiteX14" fmla="*/ 27394 w 109577"/>
                <a:gd name="connsiteY14" fmla="*/ 170595 h 207620"/>
                <a:gd name="connsiteX15" fmla="*/ 27394 w 109577"/>
                <a:gd name="connsiteY15" fmla="*/ 71283 h 207620"/>
                <a:gd name="connsiteX16" fmla="*/ 4325 w 109577"/>
                <a:gd name="connsiteY16" fmla="*/ 71283 h 207620"/>
                <a:gd name="connsiteX17" fmla="*/ 4325 w 109577"/>
                <a:gd name="connsiteY17" fmla="*/ 52424 h 207620"/>
                <a:gd name="connsiteX18" fmla="*/ 26818 w 109577"/>
                <a:gd name="connsiteY18" fmla="*/ 52424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577" h="207620">
                  <a:moveTo>
                    <a:pt x="26818" y="52424"/>
                  </a:moveTo>
                  <a:lnTo>
                    <a:pt x="26818" y="12688"/>
                  </a:lnTo>
                  <a:cubicBezTo>
                    <a:pt x="26818" y="8069"/>
                    <a:pt x="30562" y="4325"/>
                    <a:pt x="35180" y="4325"/>
                  </a:cubicBezTo>
                  <a:lnTo>
                    <a:pt x="71052" y="4325"/>
                  </a:lnTo>
                  <a:lnTo>
                    <a:pt x="71052" y="52424"/>
                  </a:lnTo>
                  <a:lnTo>
                    <a:pt x="106579" y="52424"/>
                  </a:lnTo>
                  <a:lnTo>
                    <a:pt x="106579" y="71283"/>
                  </a:lnTo>
                  <a:lnTo>
                    <a:pt x="71052" y="71283"/>
                  </a:lnTo>
                  <a:lnTo>
                    <a:pt x="71052" y="169326"/>
                  </a:lnTo>
                  <a:cubicBezTo>
                    <a:pt x="70992" y="172126"/>
                    <a:pt x="71776" y="174879"/>
                    <a:pt x="73302" y="177227"/>
                  </a:cubicBezTo>
                  <a:cubicBezTo>
                    <a:pt x="75640" y="179796"/>
                    <a:pt x="79083" y="181066"/>
                    <a:pt x="82529" y="180630"/>
                  </a:cubicBezTo>
                  <a:cubicBezTo>
                    <a:pt x="91733" y="179926"/>
                    <a:pt x="100402" y="176030"/>
                    <a:pt x="107040" y="169615"/>
                  </a:cubicBezTo>
                  <a:lnTo>
                    <a:pt x="107040" y="191415"/>
                  </a:lnTo>
                  <a:cubicBezTo>
                    <a:pt x="94864" y="201659"/>
                    <a:pt x="79576" y="207473"/>
                    <a:pt x="63670" y="207909"/>
                  </a:cubicBezTo>
                  <a:cubicBezTo>
                    <a:pt x="35699" y="207909"/>
                    <a:pt x="27394" y="187955"/>
                    <a:pt x="27394" y="170595"/>
                  </a:cubicBezTo>
                  <a:lnTo>
                    <a:pt x="27394" y="71283"/>
                  </a:lnTo>
                  <a:lnTo>
                    <a:pt x="4325" y="71283"/>
                  </a:lnTo>
                  <a:lnTo>
                    <a:pt x="4325" y="52424"/>
                  </a:lnTo>
                  <a:lnTo>
                    <a:pt x="26818" y="52424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9" name="図 128">
            <a:extLst>
              <a:ext uri="{FF2B5EF4-FFF2-40B4-BE49-F238E27FC236}">
                <a16:creationId xmlns:a16="http://schemas.microsoft.com/office/drawing/2014/main" id="{19A53AE9-8215-4AD3-95D0-944114D13E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489094"/>
            <a:ext cx="882201" cy="393115"/>
          </a:xfrm>
          <a:prstGeom prst="rect">
            <a:avLst/>
          </a:prstGeom>
        </p:spPr>
      </p:pic>
      <p:sp>
        <p:nvSpPr>
          <p:cNvPr id="49" name="テキスト プレースホルダー 20">
            <a:extLst>
              <a:ext uri="{FF2B5EF4-FFF2-40B4-BE49-F238E27FC236}">
                <a16:creationId xmlns:a16="http://schemas.microsoft.com/office/drawing/2014/main" id="{9CA8B14E-5EE7-4FE6-ACD6-51F9BBFBBE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436" y="3476599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FUJIFILM Holdings Corporation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AEA1406F-61EC-42D7-B8B4-A5C6F553043A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4000" y="4913394"/>
            <a:ext cx="1800000" cy="288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BC07DBB7-E20D-4794-8B5A-228F03131290}"/>
              </a:ext>
            </a:extLst>
          </p:cNvPr>
          <p:cNvGrpSpPr/>
          <p:nvPr userDrawn="1"/>
        </p:nvGrpSpPr>
        <p:grpSpPr>
          <a:xfrm>
            <a:off x="7298885" y="177800"/>
            <a:ext cx="1674242" cy="416854"/>
            <a:chOff x="7362825" y="177800"/>
            <a:chExt cx="1674242" cy="416854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8AC6F20-38A7-456A-8425-87ECA8161297}"/>
                </a:ext>
              </a:extLst>
            </p:cNvPr>
            <p:cNvSpPr/>
            <p:nvPr/>
          </p:nvSpPr>
          <p:spPr>
            <a:xfrm>
              <a:off x="7362825" y="177800"/>
              <a:ext cx="1674242" cy="38501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DCEFC917-A11D-4C2D-8823-5E777EA85235}"/>
                </a:ext>
              </a:extLst>
            </p:cNvPr>
            <p:cNvSpPr txBox="1"/>
            <p:nvPr/>
          </p:nvSpPr>
          <p:spPr>
            <a:xfrm>
              <a:off x="7419578" y="209676"/>
              <a:ext cx="1583454" cy="7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lvl="0" algn="dist">
                <a:defRPr/>
              </a:pPr>
              <a:r>
                <a:rPr lang="en-US" altLang="ja-JP" sz="720" b="0" i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Fujifilm Internal Use </a:t>
              </a:r>
              <a:r>
                <a:rPr lang="en-US" altLang="ja-JP" sz="720" b="0" dirty="0">
                  <a:latin typeface="Arial" panose="020B0604020202020204" pitchFamily="34" charset="0"/>
                  <a:cs typeface="Arial" panose="020B0604020202020204" pitchFamily="34" charset="0"/>
                </a:rPr>
                <a:t>Onl</a:t>
              </a:r>
              <a:r>
                <a:rPr lang="en-US" altLang="ja-JP" sz="720" b="0" spc="2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altLang="ja-JP" sz="720" b="0" spc="1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sz="720" b="0" spc="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1" lang="en-US" altLang="ja-JP" sz="720" b="0" i="0" kern="1200" spc="1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6DC8E52D-2E59-4453-AEBB-97A252CBEE64}"/>
                </a:ext>
              </a:extLst>
            </p:cNvPr>
            <p:cNvSpPr txBox="1"/>
            <p:nvPr/>
          </p:nvSpPr>
          <p:spPr>
            <a:xfrm>
              <a:off x="7419578" y="306654"/>
              <a:ext cx="419497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Disclosed to: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Prepared by: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Handling:</a:t>
              </a: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E5ABE5D-4B3B-4A6D-BF06-A613CBB91127}"/>
                </a:ext>
              </a:extLst>
            </p:cNvPr>
            <p:cNvSpPr txBox="1"/>
            <p:nvPr/>
          </p:nvSpPr>
          <p:spPr>
            <a:xfrm>
              <a:off x="7826375" y="306654"/>
              <a:ext cx="1163518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Fujifilm Group</a:t>
              </a:r>
            </a:p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Taro Fuji, XXXXXXX Div. (Jan 1, 2023)</a:t>
              </a:r>
            </a:p>
            <a:p>
              <a:pPr defTabSz="990624">
                <a:lnSpc>
                  <a:spcPts val="550"/>
                </a:lnSpc>
                <a:defRPr/>
              </a:pPr>
              <a:endParaRPr lang="en-US" altLang="ja-JP" sz="520" b="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72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62">
          <p15:clr>
            <a:srgbClr val="FBAE40"/>
          </p15:clr>
        </p15:guide>
        <p15:guide id="3" pos="5299">
          <p15:clr>
            <a:srgbClr val="FBAE40"/>
          </p15:clr>
        </p15:guide>
        <p15:guide id="4" orient="horz" pos="1982">
          <p15:clr>
            <a:srgbClr val="FBAE40"/>
          </p15:clr>
        </p15:guide>
        <p15:guide id="5" orient="horz" pos="1845">
          <p15:clr>
            <a:srgbClr val="FBAE40"/>
          </p15:clr>
        </p15:guide>
        <p15:guide id="6" orient="horz" pos="2935">
          <p15:clr>
            <a:srgbClr val="FBAE40"/>
          </p15:clr>
        </p15:guide>
        <p15:guide id="7" orient="horz" pos="2318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1431">
          <p15:clr>
            <a:srgbClr val="FBAE40"/>
          </p15:clr>
        </p15:guide>
        <p15:guide id="10" orient="horz" pos="2166">
          <p15:clr>
            <a:srgbClr val="FBAE40"/>
          </p15:clr>
        </p15:guide>
        <p15:guide id="11" orient="horz" pos="12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表紙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A3FC1DCA-12AB-41C5-8A64-5B0E4FDB0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97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5436" y="2496312"/>
            <a:ext cx="8064000" cy="432000"/>
          </a:xfrm>
        </p:spPr>
        <p:txBody>
          <a:bodyPr anchor="b"/>
          <a:lstStyle>
            <a:lvl1pPr algn="l"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Slide Title 22pt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436" y="2971811"/>
            <a:ext cx="8064000" cy="173169"/>
          </a:xfrm>
        </p:spPr>
        <p:txBody>
          <a:bodyPr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  <a:lvl2pPr marL="492039" indent="0" algn="ctr">
              <a:buNone/>
              <a:defRPr sz="2152"/>
            </a:lvl2pPr>
            <a:lvl3pPr marL="984077" indent="0" algn="ctr">
              <a:buNone/>
              <a:defRPr sz="1937"/>
            </a:lvl3pPr>
            <a:lvl4pPr marL="1476116" indent="0" algn="ctr">
              <a:buNone/>
              <a:defRPr sz="1722"/>
            </a:lvl4pPr>
            <a:lvl5pPr marL="1968155" indent="0" algn="ctr">
              <a:buNone/>
              <a:defRPr sz="1722"/>
            </a:lvl5pPr>
            <a:lvl6pPr marL="2460193" indent="0" algn="ctr">
              <a:buNone/>
              <a:defRPr sz="1722"/>
            </a:lvl6pPr>
            <a:lvl7pPr marL="2952232" indent="0" algn="ctr">
              <a:buNone/>
              <a:defRPr sz="1722"/>
            </a:lvl7pPr>
            <a:lvl8pPr marL="3444270" indent="0" algn="ctr">
              <a:buNone/>
              <a:defRPr sz="1722"/>
            </a:lvl8pPr>
            <a:lvl9pPr marL="3936309" indent="0" algn="ctr">
              <a:buNone/>
              <a:defRPr sz="1722"/>
            </a:lvl9pPr>
          </a:lstStyle>
          <a:p>
            <a:r>
              <a:rPr lang="en-US" altLang="ja-JP" dirty="0"/>
              <a:t>Subtitle formatting</a:t>
            </a:r>
            <a:r>
              <a:rPr kumimoji="0" lang="en-US" altLang="ja-JP" dirty="0"/>
              <a:t> 14pt</a:t>
            </a:r>
            <a:endParaRPr kumimoji="0" lang="ja-JP" altLang="ja-JP" dirty="0"/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DA62E947-F491-468B-85BB-32D6389DA0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436" y="2274481"/>
            <a:ext cx="8064000" cy="288000"/>
          </a:xfrm>
        </p:spPr>
        <p:txBody>
          <a:bodyPr anchor="t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cs typeface="Arial" panose="020B0604020202020204" pitchFamily="34" charset="0"/>
              </a:rPr>
              <a:t>Client Name </a:t>
            </a:r>
            <a:r>
              <a:rPr kumimoji="1" lang="en-US" altLang="zh-CN" dirty="0"/>
              <a:t>14pt</a:t>
            </a:r>
            <a:endParaRPr kumimoji="1" lang="ja-JP" altLang="en-US" dirty="0"/>
          </a:p>
          <a:p>
            <a:pPr lvl="0"/>
            <a:endParaRPr kumimoji="1" lang="ja-JP" altLang="en-US" dirty="0"/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864D83E0-932F-409B-80C5-87D59F5BFA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435" y="3234673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January XX, 20XX  11pt</a:t>
            </a:r>
          </a:p>
        </p:txBody>
      </p:sp>
      <p:sp>
        <p:nvSpPr>
          <p:cNvPr id="23" name="テキスト プレースホルダー 22">
            <a:extLst>
              <a:ext uri="{FF2B5EF4-FFF2-40B4-BE49-F238E27FC236}">
                <a16:creationId xmlns:a16="http://schemas.microsoft.com/office/drawing/2014/main" id="{EFBD87F5-BD43-4B59-A6FA-08665F8715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436" y="3702537"/>
            <a:ext cx="3061062" cy="360000"/>
          </a:xfrm>
        </p:spPr>
        <p:txBody>
          <a:bodyPr anchor="t" anchorCtr="0"/>
          <a:lstStyle>
            <a:lvl1pPr marL="0" marR="0" indent="0" algn="l" defTabSz="9840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r>
              <a:rPr lang="en-US" altLang="ja-JP" dirty="0"/>
              <a:t>Business Unit Name / Presenter’s Name 11pt</a:t>
            </a:r>
          </a:p>
          <a:p>
            <a:r>
              <a:rPr lang="en-US" altLang="ja-JP" dirty="0"/>
              <a:t>Business Unit Name / Presenter’s Name 11pt</a:t>
            </a:r>
          </a:p>
        </p:txBody>
      </p:sp>
      <p:grpSp>
        <p:nvGrpSpPr>
          <p:cNvPr id="99" name="グラフィックス 65">
            <a:extLst>
              <a:ext uri="{FF2B5EF4-FFF2-40B4-BE49-F238E27FC236}">
                <a16:creationId xmlns:a16="http://schemas.microsoft.com/office/drawing/2014/main" id="{014927BE-EFE5-4AB8-938F-5EBE537E5FAB}"/>
              </a:ext>
            </a:extLst>
          </p:cNvPr>
          <p:cNvGrpSpPr/>
          <p:nvPr userDrawn="1"/>
        </p:nvGrpSpPr>
        <p:grpSpPr>
          <a:xfrm>
            <a:off x="7377508" y="4503611"/>
            <a:ext cx="1040691" cy="282657"/>
            <a:chOff x="3691731" y="3246312"/>
            <a:chExt cx="3270028" cy="888156"/>
          </a:xfrm>
        </p:grpSpPr>
        <p:sp>
          <p:nvSpPr>
            <p:cNvPr id="100" name="フリーフォーム: 図形 99">
              <a:extLst>
                <a:ext uri="{FF2B5EF4-FFF2-40B4-BE49-F238E27FC236}">
                  <a16:creationId xmlns:a16="http://schemas.microsoft.com/office/drawing/2014/main" id="{F2AFFBF7-4A67-4D83-A3AF-D5B5211BB9AC}"/>
                </a:ext>
              </a:extLst>
            </p:cNvPr>
            <p:cNvSpPr/>
            <p:nvPr/>
          </p:nvSpPr>
          <p:spPr>
            <a:xfrm>
              <a:off x="6043094" y="3241957"/>
              <a:ext cx="322966" cy="530587"/>
            </a:xfrm>
            <a:custGeom>
              <a:avLst/>
              <a:gdLst>
                <a:gd name="connsiteX0" fmla="*/ 139221 w 322965"/>
                <a:gd name="connsiteY0" fmla="*/ 4355 h 530586"/>
                <a:gd name="connsiteX1" fmla="*/ 139221 w 322965"/>
                <a:gd name="connsiteY1" fmla="*/ 430267 h 530586"/>
                <a:gd name="connsiteX2" fmla="*/ 180745 w 322965"/>
                <a:gd name="connsiteY2" fmla="*/ 473579 h 530586"/>
                <a:gd name="connsiteX3" fmla="*/ 321063 w 322965"/>
                <a:gd name="connsiteY3" fmla="*/ 473579 h 530586"/>
                <a:gd name="connsiteX4" fmla="*/ 321063 w 322965"/>
                <a:gd name="connsiteY4" fmla="*/ 521331 h 530586"/>
                <a:gd name="connsiteX5" fmla="*/ 313821 w 322965"/>
                <a:gd name="connsiteY5" fmla="*/ 530370 h 530586"/>
                <a:gd name="connsiteX6" fmla="*/ 312181 w 322965"/>
                <a:gd name="connsiteY6" fmla="*/ 530386 h 530586"/>
                <a:gd name="connsiteX7" fmla="*/ 85067 w 322965"/>
                <a:gd name="connsiteY7" fmla="*/ 530386 h 530586"/>
                <a:gd name="connsiteX8" fmla="*/ 4325 w 322965"/>
                <a:gd name="connsiteY8" fmla="*/ 456681 h 530586"/>
                <a:gd name="connsiteX9" fmla="*/ 4325 w 322965"/>
                <a:gd name="connsiteY9" fmla="*/ 33192 h 530586"/>
                <a:gd name="connsiteX10" fmla="*/ 35584 w 322965"/>
                <a:gd name="connsiteY10" fmla="*/ 4355 h 530586"/>
                <a:gd name="connsiteX11" fmla="*/ 139048 w 322965"/>
                <a:gd name="connsiteY11" fmla="*/ 435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965" h="530586">
                  <a:moveTo>
                    <a:pt x="139221" y="4355"/>
                  </a:moveTo>
                  <a:lnTo>
                    <a:pt x="139221" y="430267"/>
                  </a:lnTo>
                  <a:cubicBezTo>
                    <a:pt x="139221" y="457949"/>
                    <a:pt x="152832" y="472137"/>
                    <a:pt x="180745" y="473579"/>
                  </a:cubicBezTo>
                  <a:lnTo>
                    <a:pt x="321063" y="473579"/>
                  </a:lnTo>
                  <a:lnTo>
                    <a:pt x="321063" y="521331"/>
                  </a:lnTo>
                  <a:cubicBezTo>
                    <a:pt x="321559" y="525827"/>
                    <a:pt x="318317" y="529874"/>
                    <a:pt x="313821" y="530370"/>
                  </a:cubicBezTo>
                  <a:cubicBezTo>
                    <a:pt x="313276" y="530430"/>
                    <a:pt x="312727" y="530436"/>
                    <a:pt x="312181" y="530386"/>
                  </a:cubicBezTo>
                  <a:lnTo>
                    <a:pt x="85067" y="530386"/>
                  </a:lnTo>
                  <a:cubicBezTo>
                    <a:pt x="14937" y="530386"/>
                    <a:pt x="4325" y="491803"/>
                    <a:pt x="4325" y="456681"/>
                  </a:cubicBezTo>
                  <a:lnTo>
                    <a:pt x="4325" y="33192"/>
                  </a:lnTo>
                  <a:cubicBezTo>
                    <a:pt x="4325" y="13179"/>
                    <a:pt x="11996" y="3721"/>
                    <a:pt x="35584" y="4355"/>
                  </a:cubicBezTo>
                  <a:lnTo>
                    <a:pt x="139048" y="435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: 図形 100">
              <a:extLst>
                <a:ext uri="{FF2B5EF4-FFF2-40B4-BE49-F238E27FC236}">
                  <a16:creationId xmlns:a16="http://schemas.microsoft.com/office/drawing/2014/main" id="{B70DE1B9-844D-4222-B960-FA9D0F97E06E}"/>
                </a:ext>
              </a:extLst>
            </p:cNvPr>
            <p:cNvSpPr/>
            <p:nvPr/>
          </p:nvSpPr>
          <p:spPr>
            <a:xfrm>
              <a:off x="5781377" y="3241987"/>
              <a:ext cx="138414" cy="530587"/>
            </a:xfrm>
            <a:custGeom>
              <a:avLst/>
              <a:gdLst>
                <a:gd name="connsiteX0" fmla="*/ 139164 w 138413"/>
                <a:gd name="connsiteY0" fmla="*/ 4325 h 530586"/>
                <a:gd name="connsiteX1" fmla="*/ 139164 w 138413"/>
                <a:gd name="connsiteY1" fmla="*/ 502731 h 530586"/>
                <a:gd name="connsiteX2" fmla="*/ 110846 w 138413"/>
                <a:gd name="connsiteY2" fmla="*/ 530414 h 530586"/>
                <a:gd name="connsiteX3" fmla="*/ 4325 w 138413"/>
                <a:gd name="connsiteY3" fmla="*/ 530414 h 530586"/>
                <a:gd name="connsiteX4" fmla="*/ 4325 w 138413"/>
                <a:gd name="connsiteY4" fmla="*/ 31893 h 530586"/>
                <a:gd name="connsiteX5" fmla="*/ 34488 w 138413"/>
                <a:gd name="connsiteY5" fmla="*/ 4383 h 530586"/>
                <a:gd name="connsiteX6" fmla="*/ 139164 w 138413"/>
                <a:gd name="connsiteY6" fmla="*/ 4383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530586">
                  <a:moveTo>
                    <a:pt x="139164" y="4325"/>
                  </a:moveTo>
                  <a:lnTo>
                    <a:pt x="139164" y="502731"/>
                  </a:lnTo>
                  <a:cubicBezTo>
                    <a:pt x="139164" y="524877"/>
                    <a:pt x="129705" y="530414"/>
                    <a:pt x="110846" y="530414"/>
                  </a:cubicBezTo>
                  <a:lnTo>
                    <a:pt x="4325" y="530414"/>
                  </a:lnTo>
                  <a:lnTo>
                    <a:pt x="4325" y="31893"/>
                  </a:lnTo>
                  <a:cubicBezTo>
                    <a:pt x="4325" y="15399"/>
                    <a:pt x="10612" y="4383"/>
                    <a:pt x="34488" y="4383"/>
                  </a:cubicBezTo>
                  <a:lnTo>
                    <a:pt x="139164" y="4383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: 図形 101">
              <a:extLst>
                <a:ext uri="{FF2B5EF4-FFF2-40B4-BE49-F238E27FC236}">
                  <a16:creationId xmlns:a16="http://schemas.microsoft.com/office/drawing/2014/main" id="{230110F4-D8B8-4763-B2CA-79EFCA190E47}"/>
                </a:ext>
              </a:extLst>
            </p:cNvPr>
            <p:cNvSpPr/>
            <p:nvPr/>
          </p:nvSpPr>
          <p:spPr>
            <a:xfrm>
              <a:off x="3687406" y="3241987"/>
              <a:ext cx="363336" cy="530587"/>
            </a:xfrm>
            <a:custGeom>
              <a:avLst/>
              <a:gdLst>
                <a:gd name="connsiteX0" fmla="*/ 4325 w 363336"/>
                <a:gd name="connsiteY0" fmla="*/ 76877 h 530586"/>
                <a:gd name="connsiteX1" fmla="*/ 70245 w 363336"/>
                <a:gd name="connsiteY1" fmla="*/ 4325 h 530586"/>
                <a:gd name="connsiteX2" fmla="*/ 359876 w 363336"/>
                <a:gd name="connsiteY2" fmla="*/ 4325 h 530586"/>
                <a:gd name="connsiteX3" fmla="*/ 359876 w 363336"/>
                <a:gd name="connsiteY3" fmla="*/ 54904 h 530586"/>
                <a:gd name="connsiteX4" fmla="*/ 354604 w 363336"/>
                <a:gd name="connsiteY4" fmla="*/ 61961 h 530586"/>
                <a:gd name="connsiteX5" fmla="*/ 353128 w 363336"/>
                <a:gd name="connsiteY5" fmla="*/ 61998 h 530586"/>
                <a:gd name="connsiteX6" fmla="*/ 179534 w 363336"/>
                <a:gd name="connsiteY6" fmla="*/ 61998 h 530586"/>
                <a:gd name="connsiteX7" fmla="*/ 144527 w 363336"/>
                <a:gd name="connsiteY7" fmla="*/ 96601 h 530586"/>
                <a:gd name="connsiteX8" fmla="*/ 144527 w 363336"/>
                <a:gd name="connsiteY8" fmla="*/ 230171 h 530586"/>
                <a:gd name="connsiteX9" fmla="*/ 348745 w 363336"/>
                <a:gd name="connsiteY9" fmla="*/ 230171 h 530586"/>
                <a:gd name="connsiteX10" fmla="*/ 348745 w 363336"/>
                <a:gd name="connsiteY10" fmla="*/ 283287 h 530586"/>
                <a:gd name="connsiteX11" fmla="*/ 342467 w 363336"/>
                <a:gd name="connsiteY11" fmla="*/ 290474 h 530586"/>
                <a:gd name="connsiteX12" fmla="*/ 341190 w 363336"/>
                <a:gd name="connsiteY12" fmla="*/ 290439 h 530586"/>
                <a:gd name="connsiteX13" fmla="*/ 144469 w 363336"/>
                <a:gd name="connsiteY13" fmla="*/ 290439 h 530586"/>
                <a:gd name="connsiteX14" fmla="*/ 144469 w 363336"/>
                <a:gd name="connsiteY14" fmla="*/ 502212 h 530586"/>
                <a:gd name="connsiteX15" fmla="*/ 111481 w 363336"/>
                <a:gd name="connsiteY15" fmla="*/ 530414 h 530586"/>
                <a:gd name="connsiteX16" fmla="*/ 4325 w 363336"/>
                <a:gd name="connsiteY16" fmla="*/ 530414 h 530586"/>
                <a:gd name="connsiteX17" fmla="*/ 4325 w 363336"/>
                <a:gd name="connsiteY17" fmla="*/ 76877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3336" h="530586">
                  <a:moveTo>
                    <a:pt x="4325" y="76877"/>
                  </a:moveTo>
                  <a:cubicBezTo>
                    <a:pt x="4325" y="36795"/>
                    <a:pt x="4325" y="4325"/>
                    <a:pt x="70245" y="4325"/>
                  </a:cubicBezTo>
                  <a:lnTo>
                    <a:pt x="359876" y="4325"/>
                  </a:lnTo>
                  <a:lnTo>
                    <a:pt x="359876" y="54904"/>
                  </a:lnTo>
                  <a:cubicBezTo>
                    <a:pt x="360369" y="58309"/>
                    <a:pt x="358009" y="61468"/>
                    <a:pt x="354604" y="61961"/>
                  </a:cubicBezTo>
                  <a:cubicBezTo>
                    <a:pt x="354115" y="62032"/>
                    <a:pt x="353620" y="62044"/>
                    <a:pt x="353128" y="61998"/>
                  </a:cubicBezTo>
                  <a:lnTo>
                    <a:pt x="179534" y="61998"/>
                  </a:lnTo>
                  <a:cubicBezTo>
                    <a:pt x="156465" y="61998"/>
                    <a:pt x="144527" y="73186"/>
                    <a:pt x="144527" y="96601"/>
                  </a:cubicBezTo>
                  <a:cubicBezTo>
                    <a:pt x="144527" y="96947"/>
                    <a:pt x="144527" y="230171"/>
                    <a:pt x="144527" y="230171"/>
                  </a:cubicBezTo>
                  <a:lnTo>
                    <a:pt x="348745" y="230171"/>
                  </a:lnTo>
                  <a:lnTo>
                    <a:pt x="348745" y="283287"/>
                  </a:lnTo>
                  <a:cubicBezTo>
                    <a:pt x="348996" y="287005"/>
                    <a:pt x="346185" y="290223"/>
                    <a:pt x="342467" y="290474"/>
                  </a:cubicBezTo>
                  <a:cubicBezTo>
                    <a:pt x="342041" y="290502"/>
                    <a:pt x="341614" y="290491"/>
                    <a:pt x="341190" y="290439"/>
                  </a:cubicBezTo>
                  <a:lnTo>
                    <a:pt x="144469" y="290439"/>
                  </a:lnTo>
                  <a:lnTo>
                    <a:pt x="144469" y="502212"/>
                  </a:lnTo>
                  <a:cubicBezTo>
                    <a:pt x="144066" y="522686"/>
                    <a:pt x="133915" y="531048"/>
                    <a:pt x="111481" y="530414"/>
                  </a:cubicBezTo>
                  <a:lnTo>
                    <a:pt x="4325" y="530414"/>
                  </a:lnTo>
                  <a:lnTo>
                    <a:pt x="4325" y="76877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: 図形 102">
              <a:extLst>
                <a:ext uri="{FF2B5EF4-FFF2-40B4-BE49-F238E27FC236}">
                  <a16:creationId xmlns:a16="http://schemas.microsoft.com/office/drawing/2014/main" id="{4705982E-FF9D-4FA6-B7F8-C89EC6524DE5}"/>
                </a:ext>
              </a:extLst>
            </p:cNvPr>
            <p:cNvSpPr/>
            <p:nvPr/>
          </p:nvSpPr>
          <p:spPr>
            <a:xfrm>
              <a:off x="4117469" y="3241987"/>
              <a:ext cx="455612" cy="547888"/>
            </a:xfrm>
            <a:custGeom>
              <a:avLst/>
              <a:gdLst>
                <a:gd name="connsiteX0" fmla="*/ 138991 w 455612"/>
                <a:gd name="connsiteY0" fmla="*/ 4325 h 547888"/>
                <a:gd name="connsiteX1" fmla="*/ 138991 w 455612"/>
                <a:gd name="connsiteY1" fmla="*/ 405322 h 547888"/>
                <a:gd name="connsiteX2" fmla="*/ 167827 w 455612"/>
                <a:gd name="connsiteY2" fmla="*/ 477816 h 547888"/>
                <a:gd name="connsiteX3" fmla="*/ 288074 w 455612"/>
                <a:gd name="connsiteY3" fmla="*/ 478335 h 547888"/>
                <a:gd name="connsiteX4" fmla="*/ 319275 w 455612"/>
                <a:gd name="connsiteY4" fmla="*/ 405437 h 547888"/>
                <a:gd name="connsiteX5" fmla="*/ 319275 w 455612"/>
                <a:gd name="connsiteY5" fmla="*/ 31028 h 547888"/>
                <a:gd name="connsiteX6" fmla="*/ 349264 w 455612"/>
                <a:gd name="connsiteY6" fmla="*/ 4325 h 547888"/>
                <a:gd name="connsiteX7" fmla="*/ 453998 w 455612"/>
                <a:gd name="connsiteY7" fmla="*/ 4325 h 547888"/>
                <a:gd name="connsiteX8" fmla="*/ 453998 w 455612"/>
                <a:gd name="connsiteY8" fmla="*/ 393442 h 547888"/>
                <a:gd name="connsiteX9" fmla="*/ 346784 w 455612"/>
                <a:gd name="connsiteY9" fmla="*/ 534681 h 547888"/>
                <a:gd name="connsiteX10" fmla="*/ 114999 w 455612"/>
                <a:gd name="connsiteY10" fmla="*/ 534278 h 547888"/>
                <a:gd name="connsiteX11" fmla="*/ 4325 w 455612"/>
                <a:gd name="connsiteY11" fmla="*/ 393442 h 547888"/>
                <a:gd name="connsiteX12" fmla="*/ 4325 w 455612"/>
                <a:gd name="connsiteY12" fmla="*/ 31316 h 547888"/>
                <a:gd name="connsiteX13" fmla="*/ 30624 w 455612"/>
                <a:gd name="connsiteY13" fmla="*/ 4325 h 547888"/>
                <a:gd name="connsiteX14" fmla="*/ 138991 w 455612"/>
                <a:gd name="connsiteY14" fmla="*/ 4325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12" h="547888">
                  <a:moveTo>
                    <a:pt x="138991" y="4325"/>
                  </a:moveTo>
                  <a:lnTo>
                    <a:pt x="138991" y="405322"/>
                  </a:lnTo>
                  <a:cubicBezTo>
                    <a:pt x="138991" y="439926"/>
                    <a:pt x="143835" y="463860"/>
                    <a:pt x="167827" y="477816"/>
                  </a:cubicBezTo>
                  <a:cubicBezTo>
                    <a:pt x="200239" y="496560"/>
                    <a:pt x="255085" y="496848"/>
                    <a:pt x="288074" y="478335"/>
                  </a:cubicBezTo>
                  <a:cubicBezTo>
                    <a:pt x="310624" y="465763"/>
                    <a:pt x="319275" y="445520"/>
                    <a:pt x="319275" y="405437"/>
                  </a:cubicBezTo>
                  <a:lnTo>
                    <a:pt x="319275" y="31028"/>
                  </a:lnTo>
                  <a:cubicBezTo>
                    <a:pt x="319275" y="14187"/>
                    <a:pt x="325676" y="4325"/>
                    <a:pt x="349264" y="4325"/>
                  </a:cubicBezTo>
                  <a:lnTo>
                    <a:pt x="453998" y="4325"/>
                  </a:lnTo>
                  <a:lnTo>
                    <a:pt x="453998" y="393442"/>
                  </a:lnTo>
                  <a:cubicBezTo>
                    <a:pt x="453998" y="483872"/>
                    <a:pt x="397075" y="520955"/>
                    <a:pt x="346784" y="534681"/>
                  </a:cubicBezTo>
                  <a:cubicBezTo>
                    <a:pt x="279827" y="552964"/>
                    <a:pt x="178093" y="553252"/>
                    <a:pt x="114999" y="534278"/>
                  </a:cubicBezTo>
                  <a:cubicBezTo>
                    <a:pt x="39679" y="511843"/>
                    <a:pt x="4441" y="466859"/>
                    <a:pt x="4325" y="393442"/>
                  </a:cubicBezTo>
                  <a:lnTo>
                    <a:pt x="4325" y="31316"/>
                  </a:lnTo>
                  <a:cubicBezTo>
                    <a:pt x="4325" y="14014"/>
                    <a:pt x="10554" y="4325"/>
                    <a:pt x="30624" y="4325"/>
                  </a:cubicBezTo>
                  <a:lnTo>
                    <a:pt x="138991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: 図形 103">
              <a:extLst>
                <a:ext uri="{FF2B5EF4-FFF2-40B4-BE49-F238E27FC236}">
                  <a16:creationId xmlns:a16="http://schemas.microsoft.com/office/drawing/2014/main" id="{CE1B8796-19A5-4BFE-BF3C-2637ECA90836}"/>
                </a:ext>
              </a:extLst>
            </p:cNvPr>
            <p:cNvSpPr/>
            <p:nvPr/>
          </p:nvSpPr>
          <p:spPr>
            <a:xfrm>
              <a:off x="6424944" y="3241987"/>
              <a:ext cx="536354" cy="530587"/>
            </a:xfrm>
            <a:custGeom>
              <a:avLst/>
              <a:gdLst>
                <a:gd name="connsiteX0" fmla="*/ 380580 w 536353"/>
                <a:gd name="connsiteY0" fmla="*/ 4325 h 530586"/>
                <a:gd name="connsiteX1" fmla="*/ 332828 w 536353"/>
                <a:gd name="connsiteY1" fmla="*/ 40486 h 530586"/>
                <a:gd name="connsiteX2" fmla="*/ 247011 w 536353"/>
                <a:gd name="connsiteY2" fmla="*/ 403246 h 530586"/>
                <a:gd name="connsiteX3" fmla="*/ 244647 w 536353"/>
                <a:gd name="connsiteY3" fmla="*/ 403246 h 530586"/>
                <a:gd name="connsiteX4" fmla="*/ 156177 w 536353"/>
                <a:gd name="connsiteY4" fmla="*/ 4325 h 530586"/>
                <a:gd name="connsiteX5" fmla="*/ 35065 w 536353"/>
                <a:gd name="connsiteY5" fmla="*/ 4325 h 530586"/>
                <a:gd name="connsiteX6" fmla="*/ 4325 w 536353"/>
                <a:gd name="connsiteY6" fmla="*/ 34950 h 530586"/>
                <a:gd name="connsiteX7" fmla="*/ 4325 w 536353"/>
                <a:gd name="connsiteY7" fmla="*/ 530356 h 530586"/>
                <a:gd name="connsiteX8" fmla="*/ 55538 w 536353"/>
                <a:gd name="connsiteY8" fmla="*/ 530356 h 530586"/>
                <a:gd name="connsiteX9" fmla="*/ 67073 w 536353"/>
                <a:gd name="connsiteY9" fmla="*/ 517899 h 530586"/>
                <a:gd name="connsiteX10" fmla="*/ 67073 w 536353"/>
                <a:gd name="connsiteY10" fmla="*/ 102369 h 530586"/>
                <a:gd name="connsiteX11" fmla="*/ 75147 w 536353"/>
                <a:gd name="connsiteY11" fmla="*/ 102369 h 530586"/>
                <a:gd name="connsiteX12" fmla="*/ 184725 w 536353"/>
                <a:gd name="connsiteY12" fmla="*/ 530241 h 530586"/>
                <a:gd name="connsiteX13" fmla="*/ 256527 w 536353"/>
                <a:gd name="connsiteY13" fmla="*/ 530241 h 530586"/>
                <a:gd name="connsiteX14" fmla="*/ 300300 w 536353"/>
                <a:gd name="connsiteY14" fmla="*/ 492408 h 530586"/>
                <a:gd name="connsiteX15" fmla="*/ 398401 w 536353"/>
                <a:gd name="connsiteY15" fmla="*/ 102369 h 530586"/>
                <a:gd name="connsiteX16" fmla="*/ 406360 w 536353"/>
                <a:gd name="connsiteY16" fmla="*/ 102369 h 530586"/>
                <a:gd name="connsiteX17" fmla="*/ 406360 w 536353"/>
                <a:gd name="connsiteY17" fmla="*/ 530414 h 530586"/>
                <a:gd name="connsiteX18" fmla="*/ 502096 w 536353"/>
                <a:gd name="connsiteY18" fmla="*/ 530414 h 530586"/>
                <a:gd name="connsiteX19" fmla="*/ 536296 w 536353"/>
                <a:gd name="connsiteY19" fmla="*/ 498290 h 530586"/>
                <a:gd name="connsiteX20" fmla="*/ 536296 w 536353"/>
                <a:gd name="connsiteY20" fmla="*/ 4325 h 530586"/>
                <a:gd name="connsiteX21" fmla="*/ 380580 w 536353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6353" h="530586">
                  <a:moveTo>
                    <a:pt x="380580" y="4325"/>
                  </a:moveTo>
                  <a:cubicBezTo>
                    <a:pt x="353993" y="4325"/>
                    <a:pt x="338825" y="16725"/>
                    <a:pt x="332828" y="40486"/>
                  </a:cubicBezTo>
                  <a:lnTo>
                    <a:pt x="247011" y="403246"/>
                  </a:lnTo>
                  <a:lnTo>
                    <a:pt x="244647" y="403246"/>
                  </a:lnTo>
                  <a:lnTo>
                    <a:pt x="156177" y="4325"/>
                  </a:lnTo>
                  <a:lnTo>
                    <a:pt x="35065" y="4325"/>
                  </a:lnTo>
                  <a:cubicBezTo>
                    <a:pt x="11650" y="4325"/>
                    <a:pt x="4325" y="16379"/>
                    <a:pt x="4325" y="34950"/>
                  </a:cubicBezTo>
                  <a:lnTo>
                    <a:pt x="4325" y="530356"/>
                  </a:lnTo>
                  <a:lnTo>
                    <a:pt x="55538" y="530356"/>
                  </a:lnTo>
                  <a:cubicBezTo>
                    <a:pt x="63728" y="530356"/>
                    <a:pt x="67073" y="526261"/>
                    <a:pt x="67073" y="517899"/>
                  </a:cubicBezTo>
                  <a:lnTo>
                    <a:pt x="67073" y="102369"/>
                  </a:lnTo>
                  <a:lnTo>
                    <a:pt x="75147" y="102369"/>
                  </a:lnTo>
                  <a:lnTo>
                    <a:pt x="184725" y="530241"/>
                  </a:lnTo>
                  <a:lnTo>
                    <a:pt x="256527" y="530241"/>
                  </a:lnTo>
                  <a:cubicBezTo>
                    <a:pt x="283576" y="530241"/>
                    <a:pt x="293610" y="519168"/>
                    <a:pt x="300300" y="492408"/>
                  </a:cubicBezTo>
                  <a:lnTo>
                    <a:pt x="398401" y="102369"/>
                  </a:lnTo>
                  <a:lnTo>
                    <a:pt x="406360" y="102369"/>
                  </a:lnTo>
                  <a:lnTo>
                    <a:pt x="406360" y="530414"/>
                  </a:lnTo>
                  <a:lnTo>
                    <a:pt x="502096" y="530414"/>
                  </a:lnTo>
                  <a:cubicBezTo>
                    <a:pt x="525569" y="530414"/>
                    <a:pt x="536296" y="521417"/>
                    <a:pt x="536296" y="498290"/>
                  </a:cubicBezTo>
                  <a:lnTo>
                    <a:pt x="536296" y="4325"/>
                  </a:lnTo>
                  <a:lnTo>
                    <a:pt x="380580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: 図形 104">
              <a:extLst>
                <a:ext uri="{FF2B5EF4-FFF2-40B4-BE49-F238E27FC236}">
                  <a16:creationId xmlns:a16="http://schemas.microsoft.com/office/drawing/2014/main" id="{B92887FF-9D4B-4D2B-95D2-6D8F3DA86386}"/>
                </a:ext>
              </a:extLst>
            </p:cNvPr>
            <p:cNvSpPr/>
            <p:nvPr/>
          </p:nvSpPr>
          <p:spPr>
            <a:xfrm>
              <a:off x="5073044" y="3527927"/>
              <a:ext cx="138414" cy="247992"/>
            </a:xfrm>
            <a:custGeom>
              <a:avLst/>
              <a:gdLst>
                <a:gd name="connsiteX0" fmla="*/ 139106 w 138413"/>
                <a:gd name="connsiteY0" fmla="*/ 4325 h 247991"/>
                <a:gd name="connsiteX1" fmla="*/ 4325 w 138413"/>
                <a:gd name="connsiteY1" fmla="*/ 4325 h 247991"/>
                <a:gd name="connsiteX2" fmla="*/ 4325 w 138413"/>
                <a:gd name="connsiteY2" fmla="*/ 244474 h 247991"/>
                <a:gd name="connsiteX3" fmla="*/ 110904 w 138413"/>
                <a:gd name="connsiteY3" fmla="*/ 244474 h 247991"/>
                <a:gd name="connsiteX4" fmla="*/ 139164 w 138413"/>
                <a:gd name="connsiteY4" fmla="*/ 216791 h 247991"/>
                <a:gd name="connsiteX5" fmla="*/ 139164 w 138413"/>
                <a:gd name="connsiteY5" fmla="*/ 4325 h 2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13" h="247991">
                  <a:moveTo>
                    <a:pt x="139106" y="4325"/>
                  </a:moveTo>
                  <a:lnTo>
                    <a:pt x="4325" y="4325"/>
                  </a:lnTo>
                  <a:lnTo>
                    <a:pt x="4325" y="244474"/>
                  </a:lnTo>
                  <a:lnTo>
                    <a:pt x="110904" y="244474"/>
                  </a:lnTo>
                  <a:cubicBezTo>
                    <a:pt x="129705" y="244474"/>
                    <a:pt x="139164" y="238706"/>
                    <a:pt x="139164" y="216791"/>
                  </a:cubicBezTo>
                  <a:cubicBezTo>
                    <a:pt x="139164" y="216791"/>
                    <a:pt x="139164" y="114018"/>
                    <a:pt x="139164" y="4325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: 図形 105">
              <a:extLst>
                <a:ext uri="{FF2B5EF4-FFF2-40B4-BE49-F238E27FC236}">
                  <a16:creationId xmlns:a16="http://schemas.microsoft.com/office/drawing/2014/main" id="{B1417523-6F68-4518-8EC0-8EB22DB6D184}"/>
                </a:ext>
              </a:extLst>
            </p:cNvPr>
            <p:cNvSpPr/>
            <p:nvPr/>
          </p:nvSpPr>
          <p:spPr>
            <a:xfrm>
              <a:off x="5073044" y="3241987"/>
              <a:ext cx="138414" cy="288362"/>
            </a:xfrm>
            <a:custGeom>
              <a:avLst/>
              <a:gdLst>
                <a:gd name="connsiteX0" fmla="*/ 131262 w 138413"/>
                <a:gd name="connsiteY0" fmla="*/ 187609 h 288362"/>
                <a:gd name="connsiteX1" fmla="*/ 139106 w 138413"/>
                <a:gd name="connsiteY1" fmla="*/ 172614 h 288362"/>
                <a:gd name="connsiteX2" fmla="*/ 139106 w 138413"/>
                <a:gd name="connsiteY2" fmla="*/ 4325 h 288362"/>
                <a:gd name="connsiteX3" fmla="*/ 34488 w 138413"/>
                <a:gd name="connsiteY3" fmla="*/ 4325 h 288362"/>
                <a:gd name="connsiteX4" fmla="*/ 4325 w 138413"/>
                <a:gd name="connsiteY4" fmla="*/ 32239 h 288362"/>
                <a:gd name="connsiteX5" fmla="*/ 4325 w 138413"/>
                <a:gd name="connsiteY5" fmla="*/ 286921 h 288362"/>
                <a:gd name="connsiteX6" fmla="*/ 131205 w 138413"/>
                <a:gd name="connsiteY6" fmla="*/ 187493 h 28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288362">
                  <a:moveTo>
                    <a:pt x="131262" y="187609"/>
                  </a:moveTo>
                  <a:cubicBezTo>
                    <a:pt x="136310" y="184317"/>
                    <a:pt x="139281" y="178637"/>
                    <a:pt x="139106" y="172614"/>
                  </a:cubicBezTo>
                  <a:lnTo>
                    <a:pt x="139106" y="4325"/>
                  </a:lnTo>
                  <a:lnTo>
                    <a:pt x="34488" y="4325"/>
                  </a:lnTo>
                  <a:cubicBezTo>
                    <a:pt x="10900" y="4325"/>
                    <a:pt x="4325" y="15860"/>
                    <a:pt x="4325" y="32239"/>
                  </a:cubicBezTo>
                  <a:lnTo>
                    <a:pt x="4325" y="286921"/>
                  </a:lnTo>
                  <a:lnTo>
                    <a:pt x="131205" y="187493"/>
                  </a:lnTo>
                </a:path>
              </a:pathLst>
            </a:custGeom>
            <a:solidFill>
              <a:srgbClr val="FB0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: 図形 106">
              <a:extLst>
                <a:ext uri="{FF2B5EF4-FFF2-40B4-BE49-F238E27FC236}">
                  <a16:creationId xmlns:a16="http://schemas.microsoft.com/office/drawing/2014/main" id="{E953A311-FE44-4881-A96A-B0FDB7324661}"/>
                </a:ext>
              </a:extLst>
            </p:cNvPr>
            <p:cNvSpPr/>
            <p:nvPr/>
          </p:nvSpPr>
          <p:spPr>
            <a:xfrm>
              <a:off x="4622662" y="3241987"/>
              <a:ext cx="334500" cy="547888"/>
            </a:xfrm>
            <a:custGeom>
              <a:avLst/>
              <a:gdLst>
                <a:gd name="connsiteX0" fmla="*/ 119630 w 334500"/>
                <a:gd name="connsiteY0" fmla="*/ 488774 h 547888"/>
                <a:gd name="connsiteX1" fmla="*/ 197603 w 334500"/>
                <a:gd name="connsiteY1" fmla="*/ 394480 h 547888"/>
                <a:gd name="connsiteX2" fmla="*/ 197603 w 334500"/>
                <a:gd name="connsiteY2" fmla="*/ 33162 h 547888"/>
                <a:gd name="connsiteX3" fmla="*/ 224421 w 334500"/>
                <a:gd name="connsiteY3" fmla="*/ 4325 h 547888"/>
                <a:gd name="connsiteX4" fmla="*/ 332384 w 334500"/>
                <a:gd name="connsiteY4" fmla="*/ 4325 h 547888"/>
                <a:gd name="connsiteX5" fmla="*/ 332384 w 334500"/>
                <a:gd name="connsiteY5" fmla="*/ 346208 h 547888"/>
                <a:gd name="connsiteX6" fmla="*/ 264849 w 334500"/>
                <a:gd name="connsiteY6" fmla="*/ 508556 h 547888"/>
                <a:gd name="connsiteX7" fmla="*/ 95639 w 334500"/>
                <a:gd name="connsiteY7" fmla="*/ 548408 h 547888"/>
                <a:gd name="connsiteX8" fmla="*/ 11091 w 334500"/>
                <a:gd name="connsiteY8" fmla="*/ 544428 h 547888"/>
                <a:gd name="connsiteX9" fmla="*/ 4343 w 334500"/>
                <a:gd name="connsiteY9" fmla="*/ 536296 h 547888"/>
                <a:gd name="connsiteX10" fmla="*/ 4343 w 334500"/>
                <a:gd name="connsiteY10" fmla="*/ 492177 h 547888"/>
                <a:gd name="connsiteX11" fmla="*/ 119688 w 334500"/>
                <a:gd name="connsiteY11" fmla="*/ 488832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500" h="547888">
                  <a:moveTo>
                    <a:pt x="119630" y="488774"/>
                  </a:moveTo>
                  <a:cubicBezTo>
                    <a:pt x="178110" y="480469"/>
                    <a:pt x="197603" y="445751"/>
                    <a:pt x="197603" y="394480"/>
                  </a:cubicBezTo>
                  <a:lnTo>
                    <a:pt x="197603" y="33162"/>
                  </a:lnTo>
                  <a:cubicBezTo>
                    <a:pt x="197603" y="11534"/>
                    <a:pt x="209138" y="4325"/>
                    <a:pt x="224421" y="4325"/>
                  </a:cubicBezTo>
                  <a:lnTo>
                    <a:pt x="332384" y="4325"/>
                  </a:lnTo>
                  <a:lnTo>
                    <a:pt x="332384" y="346208"/>
                  </a:lnTo>
                  <a:cubicBezTo>
                    <a:pt x="332384" y="430294"/>
                    <a:pt x="314678" y="472741"/>
                    <a:pt x="264849" y="508556"/>
                  </a:cubicBezTo>
                  <a:cubicBezTo>
                    <a:pt x="238955" y="527184"/>
                    <a:pt x="193682" y="548408"/>
                    <a:pt x="95639" y="548408"/>
                  </a:cubicBezTo>
                  <a:cubicBezTo>
                    <a:pt x="39466" y="548408"/>
                    <a:pt x="14436" y="545236"/>
                    <a:pt x="11091" y="544428"/>
                  </a:cubicBezTo>
                  <a:cubicBezTo>
                    <a:pt x="7035" y="543946"/>
                    <a:pt x="4069" y="540371"/>
                    <a:pt x="4343" y="536296"/>
                  </a:cubicBezTo>
                  <a:lnTo>
                    <a:pt x="4343" y="492177"/>
                  </a:lnTo>
                  <a:cubicBezTo>
                    <a:pt x="27412" y="492811"/>
                    <a:pt x="80355" y="494426"/>
                    <a:pt x="119688" y="488832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: 図形 107">
              <a:extLst>
                <a:ext uri="{FF2B5EF4-FFF2-40B4-BE49-F238E27FC236}">
                  <a16:creationId xmlns:a16="http://schemas.microsoft.com/office/drawing/2014/main" id="{E9A9CAB2-877F-4A2D-A11F-EA03CB7632D1}"/>
                </a:ext>
              </a:extLst>
            </p:cNvPr>
            <p:cNvSpPr/>
            <p:nvPr/>
          </p:nvSpPr>
          <p:spPr>
            <a:xfrm>
              <a:off x="5251194" y="3241987"/>
              <a:ext cx="455612" cy="530587"/>
            </a:xfrm>
            <a:custGeom>
              <a:avLst/>
              <a:gdLst>
                <a:gd name="connsiteX0" fmla="*/ 164943 w 455612"/>
                <a:gd name="connsiteY0" fmla="*/ 4325 h 530586"/>
                <a:gd name="connsiteX1" fmla="*/ 99024 w 455612"/>
                <a:gd name="connsiteY1" fmla="*/ 76877 h 530586"/>
                <a:gd name="connsiteX2" fmla="*/ 99024 w 455612"/>
                <a:gd name="connsiteY2" fmla="*/ 212465 h 530586"/>
                <a:gd name="connsiteX3" fmla="*/ 96601 w 455612"/>
                <a:gd name="connsiteY3" fmla="*/ 217598 h 530586"/>
                <a:gd name="connsiteX4" fmla="*/ 4325 w 455612"/>
                <a:gd name="connsiteY4" fmla="*/ 290208 h 530586"/>
                <a:gd name="connsiteX5" fmla="*/ 98966 w 455612"/>
                <a:gd name="connsiteY5" fmla="*/ 290208 h 530586"/>
                <a:gd name="connsiteX6" fmla="*/ 98966 w 455612"/>
                <a:gd name="connsiteY6" fmla="*/ 530414 h 530586"/>
                <a:gd name="connsiteX7" fmla="*/ 206064 w 455612"/>
                <a:gd name="connsiteY7" fmla="*/ 530414 h 530586"/>
                <a:gd name="connsiteX8" fmla="*/ 239110 w 455612"/>
                <a:gd name="connsiteY8" fmla="*/ 502212 h 530586"/>
                <a:gd name="connsiteX9" fmla="*/ 239110 w 455612"/>
                <a:gd name="connsiteY9" fmla="*/ 290266 h 530586"/>
                <a:gd name="connsiteX10" fmla="*/ 436004 w 455612"/>
                <a:gd name="connsiteY10" fmla="*/ 290266 h 530586"/>
                <a:gd name="connsiteX11" fmla="*/ 443575 w 455612"/>
                <a:gd name="connsiteY11" fmla="*/ 284457 h 530586"/>
                <a:gd name="connsiteX12" fmla="*/ 443616 w 455612"/>
                <a:gd name="connsiteY12" fmla="*/ 283114 h 530586"/>
                <a:gd name="connsiteX13" fmla="*/ 443617 w 455612"/>
                <a:gd name="connsiteY13" fmla="*/ 229998 h 530586"/>
                <a:gd name="connsiteX14" fmla="*/ 239398 w 455612"/>
                <a:gd name="connsiteY14" fmla="*/ 229998 h 530586"/>
                <a:gd name="connsiteX15" fmla="*/ 239398 w 455612"/>
                <a:gd name="connsiteY15" fmla="*/ 96601 h 530586"/>
                <a:gd name="connsiteX16" fmla="*/ 274463 w 455612"/>
                <a:gd name="connsiteY16" fmla="*/ 61998 h 530586"/>
                <a:gd name="connsiteX17" fmla="*/ 448057 w 455612"/>
                <a:gd name="connsiteY17" fmla="*/ 61998 h 530586"/>
                <a:gd name="connsiteX18" fmla="*/ 454821 w 455612"/>
                <a:gd name="connsiteY18" fmla="*/ 56355 h 530586"/>
                <a:gd name="connsiteX19" fmla="*/ 454805 w 455612"/>
                <a:gd name="connsiteY19" fmla="*/ 55077 h 530586"/>
                <a:gd name="connsiteX20" fmla="*/ 454805 w 455612"/>
                <a:gd name="connsiteY20" fmla="*/ 4325 h 530586"/>
                <a:gd name="connsiteX21" fmla="*/ 164943 w 455612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612" h="530586">
                  <a:moveTo>
                    <a:pt x="164943" y="4325"/>
                  </a:moveTo>
                  <a:cubicBezTo>
                    <a:pt x="99081" y="4325"/>
                    <a:pt x="99024" y="36795"/>
                    <a:pt x="99024" y="76877"/>
                  </a:cubicBezTo>
                  <a:lnTo>
                    <a:pt x="99024" y="212465"/>
                  </a:lnTo>
                  <a:cubicBezTo>
                    <a:pt x="99069" y="214462"/>
                    <a:pt x="98172" y="216364"/>
                    <a:pt x="96601" y="217598"/>
                  </a:cubicBezTo>
                  <a:lnTo>
                    <a:pt x="4325" y="290208"/>
                  </a:lnTo>
                  <a:lnTo>
                    <a:pt x="98966" y="290208"/>
                  </a:lnTo>
                  <a:lnTo>
                    <a:pt x="98966" y="530414"/>
                  </a:lnTo>
                  <a:lnTo>
                    <a:pt x="206064" y="530414"/>
                  </a:lnTo>
                  <a:cubicBezTo>
                    <a:pt x="228498" y="530817"/>
                    <a:pt x="238649" y="522686"/>
                    <a:pt x="239110" y="502212"/>
                  </a:cubicBezTo>
                  <a:lnTo>
                    <a:pt x="239110" y="290266"/>
                  </a:lnTo>
                  <a:lnTo>
                    <a:pt x="436004" y="290266"/>
                  </a:lnTo>
                  <a:cubicBezTo>
                    <a:pt x="439699" y="290752"/>
                    <a:pt x="443088" y="288151"/>
                    <a:pt x="443575" y="284457"/>
                  </a:cubicBezTo>
                  <a:cubicBezTo>
                    <a:pt x="443633" y="284012"/>
                    <a:pt x="443647" y="283562"/>
                    <a:pt x="443616" y="283114"/>
                  </a:cubicBezTo>
                  <a:lnTo>
                    <a:pt x="443617" y="229998"/>
                  </a:lnTo>
                  <a:lnTo>
                    <a:pt x="239398" y="229998"/>
                  </a:lnTo>
                  <a:lnTo>
                    <a:pt x="239398" y="96601"/>
                  </a:lnTo>
                  <a:cubicBezTo>
                    <a:pt x="239398" y="73071"/>
                    <a:pt x="250933" y="61998"/>
                    <a:pt x="274463" y="61998"/>
                  </a:cubicBezTo>
                  <a:lnTo>
                    <a:pt x="448057" y="61998"/>
                  </a:lnTo>
                  <a:cubicBezTo>
                    <a:pt x="451483" y="62307"/>
                    <a:pt x="454512" y="59781"/>
                    <a:pt x="454821" y="56355"/>
                  </a:cubicBezTo>
                  <a:cubicBezTo>
                    <a:pt x="454859" y="55930"/>
                    <a:pt x="454854" y="55501"/>
                    <a:pt x="454805" y="55077"/>
                  </a:cubicBezTo>
                  <a:lnTo>
                    <a:pt x="454805" y="4325"/>
                  </a:lnTo>
                  <a:lnTo>
                    <a:pt x="16494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109" name="フリーフォーム: 図形 108">
              <a:extLst>
                <a:ext uri="{FF2B5EF4-FFF2-40B4-BE49-F238E27FC236}">
                  <a16:creationId xmlns:a16="http://schemas.microsoft.com/office/drawing/2014/main" id="{A52C70FA-7504-4717-97CA-8B7A9C4C7BD5}"/>
                </a:ext>
              </a:extLst>
            </p:cNvPr>
            <p:cNvSpPr/>
            <p:nvPr/>
          </p:nvSpPr>
          <p:spPr>
            <a:xfrm>
              <a:off x="3810014" y="3925867"/>
              <a:ext cx="201854" cy="207621"/>
            </a:xfrm>
            <a:custGeom>
              <a:avLst/>
              <a:gdLst>
                <a:gd name="connsiteX0" fmla="*/ 49774 w 201853"/>
                <a:gd name="connsiteY0" fmla="*/ 4325 h 207620"/>
                <a:gd name="connsiteX1" fmla="*/ 112868 w 201853"/>
                <a:gd name="connsiteY1" fmla="*/ 143604 h 207620"/>
                <a:gd name="connsiteX2" fmla="*/ 171290 w 201853"/>
                <a:gd name="connsiteY2" fmla="*/ 4325 h 207620"/>
                <a:gd name="connsiteX3" fmla="*/ 201453 w 201853"/>
                <a:gd name="connsiteY3" fmla="*/ 4325 h 207620"/>
                <a:gd name="connsiteX4" fmla="*/ 118808 w 201853"/>
                <a:gd name="connsiteY4" fmla="*/ 201277 h 207620"/>
                <a:gd name="connsiteX5" fmla="*/ 107274 w 201853"/>
                <a:gd name="connsiteY5" fmla="*/ 208947 h 207620"/>
                <a:gd name="connsiteX6" fmla="*/ 93548 w 201853"/>
                <a:gd name="connsiteY6" fmla="*/ 208947 h 207620"/>
                <a:gd name="connsiteX7" fmla="*/ 4790 w 201853"/>
                <a:gd name="connsiteY7" fmla="*/ 11938 h 207620"/>
                <a:gd name="connsiteX8" fmla="*/ 7556 w 201853"/>
                <a:gd name="connsiteY8" fmla="*/ 4788 h 207620"/>
                <a:gd name="connsiteX9" fmla="*/ 9692 w 201853"/>
                <a:gd name="connsiteY9" fmla="*/ 4325 h 207620"/>
                <a:gd name="connsiteX10" fmla="*/ 50063 w 201853"/>
                <a:gd name="connsiteY10" fmla="*/ 4325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853" h="207620">
                  <a:moveTo>
                    <a:pt x="49774" y="4325"/>
                  </a:moveTo>
                  <a:lnTo>
                    <a:pt x="112868" y="143604"/>
                  </a:lnTo>
                  <a:lnTo>
                    <a:pt x="171290" y="4325"/>
                  </a:lnTo>
                  <a:lnTo>
                    <a:pt x="201453" y="4325"/>
                  </a:lnTo>
                  <a:lnTo>
                    <a:pt x="118808" y="201277"/>
                  </a:lnTo>
                  <a:cubicBezTo>
                    <a:pt x="116858" y="205922"/>
                    <a:pt x="112312" y="208945"/>
                    <a:pt x="107274" y="208947"/>
                  </a:cubicBezTo>
                  <a:lnTo>
                    <a:pt x="93548" y="208947"/>
                  </a:lnTo>
                  <a:lnTo>
                    <a:pt x="4790" y="11938"/>
                  </a:lnTo>
                  <a:cubicBezTo>
                    <a:pt x="3579" y="9200"/>
                    <a:pt x="4818" y="5999"/>
                    <a:pt x="7556" y="4788"/>
                  </a:cubicBezTo>
                  <a:cubicBezTo>
                    <a:pt x="8229" y="4490"/>
                    <a:pt x="8956" y="4333"/>
                    <a:pt x="9692" y="4325"/>
                  </a:cubicBezTo>
                  <a:lnTo>
                    <a:pt x="5006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: 図形 109">
              <a:extLst>
                <a:ext uri="{FF2B5EF4-FFF2-40B4-BE49-F238E27FC236}">
                  <a16:creationId xmlns:a16="http://schemas.microsoft.com/office/drawing/2014/main" id="{B5458FA5-5F55-49D8-AC8E-4F7D1F7123CE}"/>
                </a:ext>
              </a:extLst>
            </p:cNvPr>
            <p:cNvSpPr/>
            <p:nvPr/>
          </p:nvSpPr>
          <p:spPr>
            <a:xfrm>
              <a:off x="4166087" y="3903893"/>
              <a:ext cx="51905" cy="230690"/>
            </a:xfrm>
            <a:custGeom>
              <a:avLst/>
              <a:gdLst>
                <a:gd name="connsiteX0" fmla="*/ 47580 w 51905"/>
                <a:gd name="connsiteY0" fmla="*/ 219501 h 230689"/>
                <a:gd name="connsiteX1" fmla="*/ 39275 w 51905"/>
                <a:gd name="connsiteY1" fmla="*/ 227806 h 230689"/>
                <a:gd name="connsiteX2" fmla="*/ 39217 w 51905"/>
                <a:gd name="connsiteY2" fmla="*/ 227806 h 230689"/>
                <a:gd name="connsiteX3" fmla="*/ 4325 w 51905"/>
                <a:gd name="connsiteY3" fmla="*/ 227806 h 230689"/>
                <a:gd name="connsiteX4" fmla="*/ 4325 w 51905"/>
                <a:gd name="connsiteY4" fmla="*/ 12630 h 230689"/>
                <a:gd name="connsiteX5" fmla="*/ 12630 w 51905"/>
                <a:gd name="connsiteY5" fmla="*/ 4325 h 230689"/>
                <a:gd name="connsiteX6" fmla="*/ 47580 w 51905"/>
                <a:gd name="connsiteY6" fmla="*/ 4325 h 230689"/>
                <a:gd name="connsiteX7" fmla="*/ 47580 w 51905"/>
                <a:gd name="connsiteY7" fmla="*/ 219501 h 23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30689">
                  <a:moveTo>
                    <a:pt x="47580" y="219501"/>
                  </a:moveTo>
                  <a:cubicBezTo>
                    <a:pt x="47580" y="224088"/>
                    <a:pt x="43862" y="227806"/>
                    <a:pt x="39275" y="227806"/>
                  </a:cubicBezTo>
                  <a:cubicBezTo>
                    <a:pt x="39256" y="227806"/>
                    <a:pt x="39237" y="227806"/>
                    <a:pt x="39217" y="227806"/>
                  </a:cubicBezTo>
                  <a:lnTo>
                    <a:pt x="4325" y="227806"/>
                  </a:lnTo>
                  <a:lnTo>
                    <a:pt x="4325" y="12630"/>
                  </a:lnTo>
                  <a:cubicBezTo>
                    <a:pt x="4357" y="8057"/>
                    <a:pt x="8057" y="4357"/>
                    <a:pt x="12630" y="4325"/>
                  </a:cubicBezTo>
                  <a:lnTo>
                    <a:pt x="47580" y="4325"/>
                  </a:lnTo>
                  <a:lnTo>
                    <a:pt x="47580" y="219501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: 図形 110">
              <a:extLst>
                <a:ext uri="{FF2B5EF4-FFF2-40B4-BE49-F238E27FC236}">
                  <a16:creationId xmlns:a16="http://schemas.microsoft.com/office/drawing/2014/main" id="{768DA856-EF3C-4CFC-ADA1-ACA9E6939E05}"/>
                </a:ext>
              </a:extLst>
            </p:cNvPr>
            <p:cNvSpPr/>
            <p:nvPr/>
          </p:nvSpPr>
          <p:spPr>
            <a:xfrm>
              <a:off x="5412331" y="3925751"/>
              <a:ext cx="51905" cy="207621"/>
            </a:xfrm>
            <a:custGeom>
              <a:avLst/>
              <a:gdLst>
                <a:gd name="connsiteX0" fmla="*/ 4325 w 51905"/>
                <a:gd name="connsiteY0" fmla="*/ 12630 h 207620"/>
                <a:gd name="connsiteX1" fmla="*/ 12630 w 51905"/>
                <a:gd name="connsiteY1" fmla="*/ 4325 h 207620"/>
                <a:gd name="connsiteX2" fmla="*/ 51098 w 51905"/>
                <a:gd name="connsiteY2" fmla="*/ 4325 h 207620"/>
                <a:gd name="connsiteX3" fmla="*/ 51098 w 51905"/>
                <a:gd name="connsiteY3" fmla="*/ 197528 h 207620"/>
                <a:gd name="connsiteX4" fmla="*/ 42793 w 51905"/>
                <a:gd name="connsiteY4" fmla="*/ 205833 h 207620"/>
                <a:gd name="connsiteX5" fmla="*/ 42735 w 51905"/>
                <a:gd name="connsiteY5" fmla="*/ 205833 h 207620"/>
                <a:gd name="connsiteX6" fmla="*/ 4325 w 51905"/>
                <a:gd name="connsiteY6" fmla="*/ 205833 h 207620"/>
                <a:gd name="connsiteX7" fmla="*/ 4325 w 51905"/>
                <a:gd name="connsiteY7" fmla="*/ 12630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07620">
                  <a:moveTo>
                    <a:pt x="4325" y="12630"/>
                  </a:moveTo>
                  <a:cubicBezTo>
                    <a:pt x="4325" y="8044"/>
                    <a:pt x="8044" y="4325"/>
                    <a:pt x="12630" y="4325"/>
                  </a:cubicBezTo>
                  <a:lnTo>
                    <a:pt x="51098" y="4325"/>
                  </a:lnTo>
                  <a:lnTo>
                    <a:pt x="51098" y="197528"/>
                  </a:lnTo>
                  <a:cubicBezTo>
                    <a:pt x="51098" y="202115"/>
                    <a:pt x="47380" y="205833"/>
                    <a:pt x="42793" y="205833"/>
                  </a:cubicBezTo>
                  <a:cubicBezTo>
                    <a:pt x="42774" y="205833"/>
                    <a:pt x="42755" y="205833"/>
                    <a:pt x="42735" y="205833"/>
                  </a:cubicBezTo>
                  <a:lnTo>
                    <a:pt x="4325" y="205833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: 図形 111">
              <a:extLst>
                <a:ext uri="{FF2B5EF4-FFF2-40B4-BE49-F238E27FC236}">
                  <a16:creationId xmlns:a16="http://schemas.microsoft.com/office/drawing/2014/main" id="{895A99B9-E656-41FF-A3BF-9E7E87D2CA42}"/>
                </a:ext>
              </a:extLst>
            </p:cNvPr>
            <p:cNvSpPr/>
            <p:nvPr/>
          </p:nvSpPr>
          <p:spPr>
            <a:xfrm>
              <a:off x="5993865" y="3972639"/>
              <a:ext cx="161483" cy="161483"/>
            </a:xfrm>
            <a:custGeom>
              <a:avLst/>
              <a:gdLst>
                <a:gd name="connsiteX0" fmla="*/ 47500 w 161482"/>
                <a:gd name="connsiteY0" fmla="*/ 4441 h 161482"/>
                <a:gd name="connsiteX1" fmla="*/ 89543 w 161482"/>
                <a:gd name="connsiteY1" fmla="*/ 99658 h 161482"/>
                <a:gd name="connsiteX2" fmla="*/ 132451 w 161482"/>
                <a:gd name="connsiteY2" fmla="*/ 4441 h 161482"/>
                <a:gd name="connsiteX3" fmla="*/ 162326 w 161482"/>
                <a:gd name="connsiteY3" fmla="*/ 4441 h 161482"/>
                <a:gd name="connsiteX4" fmla="*/ 94734 w 161482"/>
                <a:gd name="connsiteY4" fmla="*/ 154908 h 161482"/>
                <a:gd name="connsiteX5" fmla="*/ 83199 w 161482"/>
                <a:gd name="connsiteY5" fmla="*/ 162463 h 161482"/>
                <a:gd name="connsiteX6" fmla="*/ 71665 w 161482"/>
                <a:gd name="connsiteY6" fmla="*/ 162463 h 161482"/>
                <a:gd name="connsiteX7" fmla="*/ 4764 w 161482"/>
                <a:gd name="connsiteY7" fmla="*/ 11881 h 161482"/>
                <a:gd name="connsiteX8" fmla="*/ 7614 w 161482"/>
                <a:gd name="connsiteY8" fmla="*/ 4763 h 161482"/>
                <a:gd name="connsiteX9" fmla="*/ 9782 w 161482"/>
                <a:gd name="connsiteY9" fmla="*/ 4326 h 161482"/>
                <a:gd name="connsiteX10" fmla="*/ 47269 w 161482"/>
                <a:gd name="connsiteY10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482" h="161482">
                  <a:moveTo>
                    <a:pt x="47500" y="4441"/>
                  </a:moveTo>
                  <a:lnTo>
                    <a:pt x="89543" y="99658"/>
                  </a:lnTo>
                  <a:lnTo>
                    <a:pt x="132451" y="4441"/>
                  </a:lnTo>
                  <a:lnTo>
                    <a:pt x="162326" y="4441"/>
                  </a:lnTo>
                  <a:lnTo>
                    <a:pt x="94734" y="154908"/>
                  </a:lnTo>
                  <a:cubicBezTo>
                    <a:pt x="92678" y="159449"/>
                    <a:pt x="88183" y="162393"/>
                    <a:pt x="83199" y="162463"/>
                  </a:cubicBezTo>
                  <a:lnTo>
                    <a:pt x="71665" y="162463"/>
                  </a:lnTo>
                  <a:lnTo>
                    <a:pt x="4764" y="11881"/>
                  </a:lnTo>
                  <a:cubicBezTo>
                    <a:pt x="3586" y="9128"/>
                    <a:pt x="4862" y="5942"/>
                    <a:pt x="7614" y="4763"/>
                  </a:cubicBezTo>
                  <a:cubicBezTo>
                    <a:pt x="8299" y="4470"/>
                    <a:pt x="9037" y="4321"/>
                    <a:pt x="9782" y="4326"/>
                  </a:cubicBezTo>
                  <a:lnTo>
                    <a:pt x="47269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: 図形 112">
              <a:extLst>
                <a:ext uri="{FF2B5EF4-FFF2-40B4-BE49-F238E27FC236}">
                  <a16:creationId xmlns:a16="http://schemas.microsoft.com/office/drawing/2014/main" id="{15C36535-3970-4379-A377-BB844F981739}"/>
                </a:ext>
              </a:extLst>
            </p:cNvPr>
            <p:cNvSpPr/>
            <p:nvPr/>
          </p:nvSpPr>
          <p:spPr>
            <a:xfrm>
              <a:off x="6442822" y="3975523"/>
              <a:ext cx="51905" cy="155716"/>
            </a:xfrm>
            <a:custGeom>
              <a:avLst/>
              <a:gdLst>
                <a:gd name="connsiteX0" fmla="*/ 4325 w 51905"/>
                <a:gd name="connsiteY0" fmla="*/ 12630 h 155715"/>
                <a:gd name="connsiteX1" fmla="*/ 12688 w 51905"/>
                <a:gd name="connsiteY1" fmla="*/ 4325 h 155715"/>
                <a:gd name="connsiteX2" fmla="*/ 47926 w 51905"/>
                <a:gd name="connsiteY2" fmla="*/ 4325 h 155715"/>
                <a:gd name="connsiteX3" fmla="*/ 47926 w 51905"/>
                <a:gd name="connsiteY3" fmla="*/ 147872 h 155715"/>
                <a:gd name="connsiteX4" fmla="*/ 39621 w 51905"/>
                <a:gd name="connsiteY4" fmla="*/ 156177 h 155715"/>
                <a:gd name="connsiteX5" fmla="*/ 39563 w 51905"/>
                <a:gd name="connsiteY5" fmla="*/ 156177 h 155715"/>
                <a:gd name="connsiteX6" fmla="*/ 4325 w 51905"/>
                <a:gd name="connsiteY6" fmla="*/ 156177 h 155715"/>
                <a:gd name="connsiteX7" fmla="*/ 4325 w 51905"/>
                <a:gd name="connsiteY7" fmla="*/ 12630 h 15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155715">
                  <a:moveTo>
                    <a:pt x="4325" y="12630"/>
                  </a:moveTo>
                  <a:cubicBezTo>
                    <a:pt x="4357" y="8034"/>
                    <a:pt x="8092" y="4325"/>
                    <a:pt x="12688" y="4325"/>
                  </a:cubicBezTo>
                  <a:lnTo>
                    <a:pt x="47926" y="4325"/>
                  </a:lnTo>
                  <a:lnTo>
                    <a:pt x="47926" y="147872"/>
                  </a:lnTo>
                  <a:cubicBezTo>
                    <a:pt x="47926" y="152459"/>
                    <a:pt x="44208" y="156177"/>
                    <a:pt x="39621" y="156177"/>
                  </a:cubicBezTo>
                  <a:cubicBezTo>
                    <a:pt x="39602" y="156177"/>
                    <a:pt x="39583" y="156177"/>
                    <a:pt x="39563" y="156177"/>
                  </a:cubicBezTo>
                  <a:lnTo>
                    <a:pt x="4325" y="156177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: 図形 113">
              <a:extLst>
                <a:ext uri="{FF2B5EF4-FFF2-40B4-BE49-F238E27FC236}">
                  <a16:creationId xmlns:a16="http://schemas.microsoft.com/office/drawing/2014/main" id="{2AB7E537-178D-45B6-BFE5-3A118701A2E2}"/>
                </a:ext>
              </a:extLst>
            </p:cNvPr>
            <p:cNvSpPr/>
            <p:nvPr/>
          </p:nvSpPr>
          <p:spPr>
            <a:xfrm>
              <a:off x="4773551" y="3972062"/>
              <a:ext cx="115345" cy="161483"/>
            </a:xfrm>
            <a:custGeom>
              <a:avLst/>
              <a:gdLst>
                <a:gd name="connsiteX0" fmla="*/ 85990 w 115344"/>
                <a:gd name="connsiteY0" fmla="*/ 4325 h 161482"/>
                <a:gd name="connsiteX1" fmla="*/ 47868 w 115344"/>
                <a:gd name="connsiteY1" fmla="*/ 20589 h 161482"/>
                <a:gd name="connsiteX2" fmla="*/ 47868 w 115344"/>
                <a:gd name="connsiteY2" fmla="*/ 7843 h 161482"/>
                <a:gd name="connsiteX3" fmla="*/ 12630 w 115344"/>
                <a:gd name="connsiteY3" fmla="*/ 7843 h 161482"/>
                <a:gd name="connsiteX4" fmla="*/ 4325 w 115344"/>
                <a:gd name="connsiteY4" fmla="*/ 16148 h 161482"/>
                <a:gd name="connsiteX5" fmla="*/ 4325 w 115344"/>
                <a:gd name="connsiteY5" fmla="*/ 159637 h 161482"/>
                <a:gd name="connsiteX6" fmla="*/ 39563 w 115344"/>
                <a:gd name="connsiteY6" fmla="*/ 159637 h 161482"/>
                <a:gd name="connsiteX7" fmla="*/ 47868 w 115344"/>
                <a:gd name="connsiteY7" fmla="*/ 151333 h 161482"/>
                <a:gd name="connsiteX8" fmla="*/ 47868 w 115344"/>
                <a:gd name="connsiteY8" fmla="*/ 48560 h 161482"/>
                <a:gd name="connsiteX9" fmla="*/ 112115 w 115344"/>
                <a:gd name="connsiteY9" fmla="*/ 45792 h 161482"/>
                <a:gd name="connsiteX10" fmla="*/ 112115 w 115344"/>
                <a:gd name="connsiteY10" fmla="*/ 11188 h 161482"/>
                <a:gd name="connsiteX11" fmla="*/ 85990 w 115344"/>
                <a:gd name="connsiteY11" fmla="*/ 4325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44" h="161482">
                  <a:moveTo>
                    <a:pt x="85990" y="4325"/>
                  </a:moveTo>
                  <a:cubicBezTo>
                    <a:pt x="71841" y="5412"/>
                    <a:pt x="58444" y="11128"/>
                    <a:pt x="47868" y="20589"/>
                  </a:cubicBezTo>
                  <a:lnTo>
                    <a:pt x="47868" y="7843"/>
                  </a:lnTo>
                  <a:lnTo>
                    <a:pt x="12630" y="7843"/>
                  </a:lnTo>
                  <a:cubicBezTo>
                    <a:pt x="8044" y="7843"/>
                    <a:pt x="4325" y="11562"/>
                    <a:pt x="4325" y="16148"/>
                  </a:cubicBezTo>
                  <a:lnTo>
                    <a:pt x="4325" y="159637"/>
                  </a:lnTo>
                  <a:lnTo>
                    <a:pt x="39563" y="159637"/>
                  </a:lnTo>
                  <a:cubicBezTo>
                    <a:pt x="44150" y="159637"/>
                    <a:pt x="47868" y="155919"/>
                    <a:pt x="47868" y="151333"/>
                  </a:cubicBezTo>
                  <a:lnTo>
                    <a:pt x="47868" y="48560"/>
                  </a:lnTo>
                  <a:cubicBezTo>
                    <a:pt x="73302" y="23415"/>
                    <a:pt x="99024" y="35988"/>
                    <a:pt x="112115" y="45792"/>
                  </a:cubicBezTo>
                  <a:lnTo>
                    <a:pt x="112115" y="11188"/>
                  </a:lnTo>
                  <a:cubicBezTo>
                    <a:pt x="106233" y="6690"/>
                    <a:pt x="100465" y="4325"/>
                    <a:pt x="85990" y="43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: 図形 114">
              <a:extLst>
                <a:ext uri="{FF2B5EF4-FFF2-40B4-BE49-F238E27FC236}">
                  <a16:creationId xmlns:a16="http://schemas.microsoft.com/office/drawing/2014/main" id="{922F4322-1754-42E3-BBCB-DEB032059D80}"/>
                </a:ext>
              </a:extLst>
            </p:cNvPr>
            <p:cNvSpPr/>
            <p:nvPr/>
          </p:nvSpPr>
          <p:spPr>
            <a:xfrm>
              <a:off x="3997972" y="3972005"/>
              <a:ext cx="138414" cy="161483"/>
            </a:xfrm>
            <a:custGeom>
              <a:avLst/>
              <a:gdLst>
                <a:gd name="connsiteX0" fmla="*/ 75724 w 138413"/>
                <a:gd name="connsiteY0" fmla="*/ 4325 h 161482"/>
                <a:gd name="connsiteX1" fmla="*/ 134954 w 138413"/>
                <a:gd name="connsiteY1" fmla="*/ 45792 h 161482"/>
                <a:gd name="connsiteX2" fmla="*/ 134954 w 138413"/>
                <a:gd name="connsiteY2" fmla="*/ 151390 h 161482"/>
                <a:gd name="connsiteX3" fmla="*/ 126649 w 138413"/>
                <a:gd name="connsiteY3" fmla="*/ 159695 h 161482"/>
                <a:gd name="connsiteX4" fmla="*/ 91122 w 138413"/>
                <a:gd name="connsiteY4" fmla="*/ 159695 h 161482"/>
                <a:gd name="connsiteX5" fmla="*/ 91122 w 138413"/>
                <a:gd name="connsiteY5" fmla="*/ 146603 h 161482"/>
                <a:gd name="connsiteX6" fmla="*/ 49598 w 138413"/>
                <a:gd name="connsiteY6" fmla="*/ 162463 h 161482"/>
                <a:gd name="connsiteX7" fmla="*/ 4325 w 138413"/>
                <a:gd name="connsiteY7" fmla="*/ 120881 h 161482"/>
                <a:gd name="connsiteX8" fmla="*/ 90834 w 138413"/>
                <a:gd name="connsiteY8" fmla="*/ 55423 h 161482"/>
                <a:gd name="connsiteX9" fmla="*/ 90834 w 138413"/>
                <a:gd name="connsiteY9" fmla="*/ 55423 h 161482"/>
                <a:gd name="connsiteX10" fmla="*/ 88124 w 138413"/>
                <a:gd name="connsiteY10" fmla="*/ 33738 h 161482"/>
                <a:gd name="connsiteX11" fmla="*/ 71629 w 138413"/>
                <a:gd name="connsiteY11" fmla="*/ 23934 h 161482"/>
                <a:gd name="connsiteX12" fmla="*/ 14937 w 138413"/>
                <a:gd name="connsiteY12" fmla="*/ 37833 h 161482"/>
                <a:gd name="connsiteX13" fmla="*/ 14937 w 138413"/>
                <a:gd name="connsiteY13" fmla="*/ 16725 h 161482"/>
                <a:gd name="connsiteX14" fmla="*/ 75724 w 138413"/>
                <a:gd name="connsiteY14" fmla="*/ 4325 h 161482"/>
                <a:gd name="connsiteX15" fmla="*/ 91122 w 138413"/>
                <a:gd name="connsiteY15" fmla="*/ 125438 h 161482"/>
                <a:gd name="connsiteX16" fmla="*/ 91122 w 138413"/>
                <a:gd name="connsiteY16" fmla="*/ 75782 h 161482"/>
                <a:gd name="connsiteX17" fmla="*/ 48445 w 138413"/>
                <a:gd name="connsiteY17" fmla="*/ 117421 h 161482"/>
                <a:gd name="connsiteX18" fmla="*/ 65055 w 138413"/>
                <a:gd name="connsiteY18" fmla="*/ 137895 h 161482"/>
                <a:gd name="connsiteX19" fmla="*/ 91122 w 138413"/>
                <a:gd name="connsiteY19" fmla="*/ 125149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75724" y="4325"/>
                  </a:moveTo>
                  <a:cubicBezTo>
                    <a:pt x="124111" y="4325"/>
                    <a:pt x="134954" y="26875"/>
                    <a:pt x="134954" y="45792"/>
                  </a:cubicBezTo>
                  <a:lnTo>
                    <a:pt x="134954" y="151390"/>
                  </a:lnTo>
                  <a:cubicBezTo>
                    <a:pt x="134954" y="155977"/>
                    <a:pt x="131235" y="159695"/>
                    <a:pt x="126649" y="159695"/>
                  </a:cubicBezTo>
                  <a:lnTo>
                    <a:pt x="91122" y="159695"/>
                  </a:lnTo>
                  <a:lnTo>
                    <a:pt x="91122" y="146603"/>
                  </a:lnTo>
                  <a:cubicBezTo>
                    <a:pt x="79789" y="156958"/>
                    <a:pt x="64949" y="162626"/>
                    <a:pt x="49598" y="162463"/>
                  </a:cubicBezTo>
                  <a:cubicBezTo>
                    <a:pt x="39506" y="162463"/>
                    <a:pt x="4325" y="158484"/>
                    <a:pt x="4325" y="120881"/>
                  </a:cubicBezTo>
                  <a:cubicBezTo>
                    <a:pt x="4325" y="80049"/>
                    <a:pt x="55308" y="64939"/>
                    <a:pt x="90834" y="55423"/>
                  </a:cubicBezTo>
                  <a:lnTo>
                    <a:pt x="90834" y="55423"/>
                  </a:lnTo>
                  <a:cubicBezTo>
                    <a:pt x="91163" y="48094"/>
                    <a:pt x="90247" y="40761"/>
                    <a:pt x="88124" y="33738"/>
                  </a:cubicBezTo>
                  <a:cubicBezTo>
                    <a:pt x="85990" y="26068"/>
                    <a:pt x="75897" y="23934"/>
                    <a:pt x="71629" y="23934"/>
                  </a:cubicBezTo>
                  <a:cubicBezTo>
                    <a:pt x="51997" y="24760"/>
                    <a:pt x="32725" y="29485"/>
                    <a:pt x="14937" y="37833"/>
                  </a:cubicBezTo>
                  <a:lnTo>
                    <a:pt x="14937" y="16725"/>
                  </a:lnTo>
                  <a:cubicBezTo>
                    <a:pt x="34404" y="9361"/>
                    <a:pt x="54928" y="5174"/>
                    <a:pt x="75724" y="4325"/>
                  </a:cubicBezTo>
                  <a:close/>
                  <a:moveTo>
                    <a:pt x="91122" y="125438"/>
                  </a:moveTo>
                  <a:cubicBezTo>
                    <a:pt x="91122" y="110328"/>
                    <a:pt x="91122" y="90488"/>
                    <a:pt x="91122" y="75782"/>
                  </a:cubicBezTo>
                  <a:cubicBezTo>
                    <a:pt x="61017" y="85471"/>
                    <a:pt x="48445" y="104041"/>
                    <a:pt x="48445" y="117421"/>
                  </a:cubicBezTo>
                  <a:cubicBezTo>
                    <a:pt x="48445" y="126879"/>
                    <a:pt x="54212" y="137895"/>
                    <a:pt x="65055" y="137895"/>
                  </a:cubicBezTo>
                  <a:cubicBezTo>
                    <a:pt x="75281" y="138055"/>
                    <a:pt x="84969" y="133319"/>
                    <a:pt x="91122" y="1251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: 図形 115">
              <a:extLst>
                <a:ext uri="{FF2B5EF4-FFF2-40B4-BE49-F238E27FC236}">
                  <a16:creationId xmlns:a16="http://schemas.microsoft.com/office/drawing/2014/main" id="{A2F9C92E-777F-48BF-AEF0-54FB7ECDA3C9}"/>
                </a:ext>
              </a:extLst>
            </p:cNvPr>
            <p:cNvSpPr/>
            <p:nvPr/>
          </p:nvSpPr>
          <p:spPr>
            <a:xfrm>
              <a:off x="4643672" y="3912428"/>
              <a:ext cx="126879" cy="219155"/>
            </a:xfrm>
            <a:custGeom>
              <a:avLst/>
              <a:gdLst>
                <a:gd name="connsiteX0" fmla="*/ 95794 w 126879"/>
                <a:gd name="connsiteY0" fmla="*/ 24050 h 219155"/>
                <a:gd name="connsiteX1" fmla="*/ 125668 w 126879"/>
                <a:gd name="connsiteY1" fmla="*/ 28087 h 219155"/>
                <a:gd name="connsiteX2" fmla="*/ 125668 w 126879"/>
                <a:gd name="connsiteY2" fmla="*/ 8651 h 219155"/>
                <a:gd name="connsiteX3" fmla="*/ 91930 w 126879"/>
                <a:gd name="connsiteY3" fmla="*/ 4326 h 219155"/>
                <a:gd name="connsiteX4" fmla="*/ 32700 w 126879"/>
                <a:gd name="connsiteY4" fmla="*/ 47638 h 219155"/>
                <a:gd name="connsiteX5" fmla="*/ 32700 w 126879"/>
                <a:gd name="connsiteY5" fmla="*/ 67535 h 219155"/>
                <a:gd name="connsiteX6" fmla="*/ 4325 w 126879"/>
                <a:gd name="connsiteY6" fmla="*/ 67535 h 219155"/>
                <a:gd name="connsiteX7" fmla="*/ 4325 w 126879"/>
                <a:gd name="connsiteY7" fmla="*/ 86048 h 219155"/>
                <a:gd name="connsiteX8" fmla="*/ 32700 w 126879"/>
                <a:gd name="connsiteY8" fmla="*/ 86048 h 219155"/>
                <a:gd name="connsiteX9" fmla="*/ 32700 w 126879"/>
                <a:gd name="connsiteY9" fmla="*/ 219329 h 219155"/>
                <a:gd name="connsiteX10" fmla="*/ 67881 w 126879"/>
                <a:gd name="connsiteY10" fmla="*/ 219329 h 219155"/>
                <a:gd name="connsiteX11" fmla="*/ 76243 w 126879"/>
                <a:gd name="connsiteY11" fmla="*/ 211082 h 219155"/>
                <a:gd name="connsiteX12" fmla="*/ 76243 w 126879"/>
                <a:gd name="connsiteY12" fmla="*/ 211024 h 219155"/>
                <a:gd name="connsiteX13" fmla="*/ 76243 w 126879"/>
                <a:gd name="connsiteY13" fmla="*/ 85990 h 219155"/>
                <a:gd name="connsiteX14" fmla="*/ 112115 w 126879"/>
                <a:gd name="connsiteY14" fmla="*/ 85990 h 219155"/>
                <a:gd name="connsiteX15" fmla="*/ 112115 w 126879"/>
                <a:gd name="connsiteY15" fmla="*/ 67477 h 219155"/>
                <a:gd name="connsiteX16" fmla="*/ 76243 w 126879"/>
                <a:gd name="connsiteY16" fmla="*/ 67477 h 219155"/>
                <a:gd name="connsiteX17" fmla="*/ 76243 w 126879"/>
                <a:gd name="connsiteY17" fmla="*/ 57385 h 219155"/>
                <a:gd name="connsiteX18" fmla="*/ 79011 w 126879"/>
                <a:gd name="connsiteY18" fmla="*/ 35642 h 219155"/>
                <a:gd name="connsiteX19" fmla="*/ 95794 w 126879"/>
                <a:gd name="connsiteY19" fmla="*/ 24050 h 2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879" h="219155">
                  <a:moveTo>
                    <a:pt x="95794" y="24050"/>
                  </a:moveTo>
                  <a:cubicBezTo>
                    <a:pt x="105917" y="23516"/>
                    <a:pt x="116050" y="24886"/>
                    <a:pt x="125668" y="28087"/>
                  </a:cubicBezTo>
                  <a:lnTo>
                    <a:pt x="125668" y="8651"/>
                  </a:lnTo>
                  <a:cubicBezTo>
                    <a:pt x="114658" y="5748"/>
                    <a:pt x="103316" y="4294"/>
                    <a:pt x="91930" y="4326"/>
                  </a:cubicBezTo>
                  <a:cubicBezTo>
                    <a:pt x="73532" y="4326"/>
                    <a:pt x="32700" y="11593"/>
                    <a:pt x="32700" y="47638"/>
                  </a:cubicBezTo>
                  <a:lnTo>
                    <a:pt x="32700" y="67535"/>
                  </a:lnTo>
                  <a:lnTo>
                    <a:pt x="4325" y="67535"/>
                  </a:lnTo>
                  <a:lnTo>
                    <a:pt x="4325" y="86048"/>
                  </a:lnTo>
                  <a:lnTo>
                    <a:pt x="32700" y="86048"/>
                  </a:lnTo>
                  <a:lnTo>
                    <a:pt x="32700" y="219329"/>
                  </a:lnTo>
                  <a:lnTo>
                    <a:pt x="67881" y="219329"/>
                  </a:lnTo>
                  <a:cubicBezTo>
                    <a:pt x="72467" y="219361"/>
                    <a:pt x="76211" y="215669"/>
                    <a:pt x="76243" y="211082"/>
                  </a:cubicBezTo>
                  <a:cubicBezTo>
                    <a:pt x="76243" y="211063"/>
                    <a:pt x="76243" y="211043"/>
                    <a:pt x="76243" y="211024"/>
                  </a:cubicBezTo>
                  <a:lnTo>
                    <a:pt x="76243" y="85990"/>
                  </a:lnTo>
                  <a:lnTo>
                    <a:pt x="112115" y="85990"/>
                  </a:lnTo>
                  <a:lnTo>
                    <a:pt x="112115" y="67477"/>
                  </a:lnTo>
                  <a:lnTo>
                    <a:pt x="76243" y="67477"/>
                  </a:lnTo>
                  <a:lnTo>
                    <a:pt x="76243" y="57385"/>
                  </a:lnTo>
                  <a:cubicBezTo>
                    <a:pt x="75448" y="50020"/>
                    <a:pt x="76396" y="42572"/>
                    <a:pt x="79011" y="35642"/>
                  </a:cubicBezTo>
                  <a:cubicBezTo>
                    <a:pt x="82365" y="29258"/>
                    <a:pt x="88637" y="24926"/>
                    <a:pt x="95794" y="24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: 図形 116">
              <a:extLst>
                <a:ext uri="{FF2B5EF4-FFF2-40B4-BE49-F238E27FC236}">
                  <a16:creationId xmlns:a16="http://schemas.microsoft.com/office/drawing/2014/main" id="{8ACAF19E-D12D-4830-BECA-AB76B60E1133}"/>
                </a:ext>
              </a:extLst>
            </p:cNvPr>
            <p:cNvSpPr/>
            <p:nvPr/>
          </p:nvSpPr>
          <p:spPr>
            <a:xfrm>
              <a:off x="4404620" y="3972921"/>
              <a:ext cx="149948" cy="161483"/>
            </a:xfrm>
            <a:custGeom>
              <a:avLst/>
              <a:gdLst>
                <a:gd name="connsiteX0" fmla="*/ 78319 w 149948"/>
                <a:gd name="connsiteY0" fmla="*/ 162181 h 161482"/>
                <a:gd name="connsiteX1" fmla="*/ 4325 w 149948"/>
                <a:gd name="connsiteY1" fmla="*/ 87784 h 161482"/>
                <a:gd name="connsiteX2" fmla="*/ 79934 w 149948"/>
                <a:gd name="connsiteY2" fmla="*/ 4332 h 161482"/>
                <a:gd name="connsiteX3" fmla="*/ 146892 w 149948"/>
                <a:gd name="connsiteY3" fmla="*/ 79825 h 161482"/>
                <a:gd name="connsiteX4" fmla="*/ 47234 w 149948"/>
                <a:gd name="connsiteY4" fmla="*/ 79825 h 161482"/>
                <a:gd name="connsiteX5" fmla="*/ 85817 w 149948"/>
                <a:gd name="connsiteY5" fmla="*/ 132192 h 161482"/>
                <a:gd name="connsiteX6" fmla="*/ 127283 w 149948"/>
                <a:gd name="connsiteY6" fmla="*/ 100587 h 161482"/>
                <a:gd name="connsiteX7" fmla="*/ 149660 w 149948"/>
                <a:gd name="connsiteY7" fmla="*/ 100587 h 161482"/>
                <a:gd name="connsiteX8" fmla="*/ 131089 w 149948"/>
                <a:gd name="connsiteY8" fmla="*/ 137440 h 161482"/>
                <a:gd name="connsiteX9" fmla="*/ 78319 w 149948"/>
                <a:gd name="connsiteY9" fmla="*/ 162181 h 161482"/>
                <a:gd name="connsiteX10" fmla="*/ 96832 w 149948"/>
                <a:gd name="connsiteY10" fmla="*/ 64138 h 161482"/>
                <a:gd name="connsiteX11" fmla="*/ 70822 w 149948"/>
                <a:gd name="connsiteY11" fmla="*/ 23018 h 161482"/>
                <a:gd name="connsiteX12" fmla="*/ 47753 w 149948"/>
                <a:gd name="connsiteY12" fmla="*/ 641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8" h="161482">
                  <a:moveTo>
                    <a:pt x="78319" y="162181"/>
                  </a:moveTo>
                  <a:cubicBezTo>
                    <a:pt x="37622" y="161407"/>
                    <a:pt x="4878" y="128485"/>
                    <a:pt x="4325" y="87784"/>
                  </a:cubicBezTo>
                  <a:cubicBezTo>
                    <a:pt x="4325" y="35129"/>
                    <a:pt x="38006" y="3813"/>
                    <a:pt x="79934" y="4332"/>
                  </a:cubicBezTo>
                  <a:cubicBezTo>
                    <a:pt x="125322" y="4851"/>
                    <a:pt x="148564" y="36801"/>
                    <a:pt x="146892" y="79825"/>
                  </a:cubicBezTo>
                  <a:lnTo>
                    <a:pt x="47234" y="79825"/>
                  </a:lnTo>
                  <a:cubicBezTo>
                    <a:pt x="47234" y="100472"/>
                    <a:pt x="52136" y="132192"/>
                    <a:pt x="85817" y="132192"/>
                  </a:cubicBezTo>
                  <a:cubicBezTo>
                    <a:pt x="114307" y="131154"/>
                    <a:pt x="124688" y="107162"/>
                    <a:pt x="127283" y="100587"/>
                  </a:cubicBezTo>
                  <a:lnTo>
                    <a:pt x="149660" y="100587"/>
                  </a:lnTo>
                  <a:cubicBezTo>
                    <a:pt x="147750" y="114598"/>
                    <a:pt x="141214" y="127568"/>
                    <a:pt x="131089" y="137440"/>
                  </a:cubicBezTo>
                  <a:cubicBezTo>
                    <a:pt x="117429" y="152293"/>
                    <a:pt x="98475" y="161180"/>
                    <a:pt x="78319" y="162181"/>
                  </a:cubicBezTo>
                  <a:close/>
                  <a:moveTo>
                    <a:pt x="96832" y="64138"/>
                  </a:moveTo>
                  <a:cubicBezTo>
                    <a:pt x="96140" y="31842"/>
                    <a:pt x="84086" y="22902"/>
                    <a:pt x="70822" y="23018"/>
                  </a:cubicBezTo>
                  <a:cubicBezTo>
                    <a:pt x="50463" y="23018"/>
                    <a:pt x="47753" y="50873"/>
                    <a:pt x="47753" y="641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: 図形 117">
              <a:extLst>
                <a:ext uri="{FF2B5EF4-FFF2-40B4-BE49-F238E27FC236}">
                  <a16:creationId xmlns:a16="http://schemas.microsoft.com/office/drawing/2014/main" id="{5D664E0B-EB5F-4655-82EE-A1F721BCBCC4}"/>
                </a:ext>
              </a:extLst>
            </p:cNvPr>
            <p:cNvSpPr/>
            <p:nvPr/>
          </p:nvSpPr>
          <p:spPr>
            <a:xfrm>
              <a:off x="4889876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98 w 167250"/>
                <a:gd name="connsiteY2" fmla="*/ 162290 h 161482"/>
                <a:gd name="connsiteX3" fmla="*/ 4358 w 167250"/>
                <a:gd name="connsiteY3" fmla="*/ 87349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67" y="162286"/>
                    <a:pt x="84033" y="162289"/>
                    <a:pt x="83798" y="162290"/>
                  </a:cubicBezTo>
                  <a:cubicBezTo>
                    <a:pt x="41167" y="163533"/>
                    <a:pt x="5600" y="129980"/>
                    <a:pt x="4358" y="87349"/>
                  </a:cubicBezTo>
                  <a:cubicBezTo>
                    <a:pt x="4336" y="86588"/>
                    <a:pt x="4325" y="85828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79" y="134146"/>
                    <a:pt x="76012" y="144066"/>
                    <a:pt x="88873" y="144066"/>
                  </a:cubicBezTo>
                  <a:cubicBezTo>
                    <a:pt x="101734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645C2CA1-69D6-46D4-A78F-F6DBDD8D2C5E}"/>
                </a:ext>
              </a:extLst>
            </p:cNvPr>
            <p:cNvSpPr/>
            <p:nvPr/>
          </p:nvSpPr>
          <p:spPr>
            <a:xfrm>
              <a:off x="5826131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22" y="134146"/>
                    <a:pt x="75955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: 図形 119">
              <a:extLst>
                <a:ext uri="{FF2B5EF4-FFF2-40B4-BE49-F238E27FC236}">
                  <a16:creationId xmlns:a16="http://schemas.microsoft.com/office/drawing/2014/main" id="{3D328ADF-D106-4F66-A7FC-8D9277253D32}"/>
                </a:ext>
              </a:extLst>
            </p:cNvPr>
            <p:cNvSpPr/>
            <p:nvPr/>
          </p:nvSpPr>
          <p:spPr>
            <a:xfrm>
              <a:off x="6516182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0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7" y="25491"/>
                    <a:pt x="44292" y="48099"/>
                    <a:pt x="53750" y="100062"/>
                  </a:cubicBezTo>
                  <a:cubicBezTo>
                    <a:pt x="59921" y="134146"/>
                    <a:pt x="75954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: 図形 120">
              <a:extLst>
                <a:ext uri="{FF2B5EF4-FFF2-40B4-BE49-F238E27FC236}">
                  <a16:creationId xmlns:a16="http://schemas.microsoft.com/office/drawing/2014/main" id="{A8DB1DCE-70E7-44BF-9626-7C41D2E2864B}"/>
                </a:ext>
              </a:extLst>
            </p:cNvPr>
            <p:cNvSpPr/>
            <p:nvPr/>
          </p:nvSpPr>
          <p:spPr>
            <a:xfrm>
              <a:off x="6440977" y="3913640"/>
              <a:ext cx="51905" cy="51905"/>
            </a:xfrm>
            <a:custGeom>
              <a:avLst/>
              <a:gdLst>
                <a:gd name="connsiteX0" fmla="*/ 52078 w 51905"/>
                <a:gd name="connsiteY0" fmla="*/ 28202 h 51905"/>
                <a:gd name="connsiteX1" fmla="*/ 28202 w 51905"/>
                <a:gd name="connsiteY1" fmla="*/ 52078 h 51905"/>
                <a:gd name="connsiteX2" fmla="*/ 4325 w 51905"/>
                <a:gd name="connsiteY2" fmla="*/ 28202 h 51905"/>
                <a:gd name="connsiteX3" fmla="*/ 28202 w 51905"/>
                <a:gd name="connsiteY3" fmla="*/ 4325 h 51905"/>
                <a:gd name="connsiteX4" fmla="*/ 52078 w 51905"/>
                <a:gd name="connsiteY4" fmla="*/ 28202 h 5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05" h="51905">
                  <a:moveTo>
                    <a:pt x="52078" y="28202"/>
                  </a:moveTo>
                  <a:cubicBezTo>
                    <a:pt x="52078" y="41388"/>
                    <a:pt x="41389" y="52078"/>
                    <a:pt x="28202" y="52078"/>
                  </a:cubicBezTo>
                  <a:cubicBezTo>
                    <a:pt x="15015" y="52078"/>
                    <a:pt x="4325" y="41388"/>
                    <a:pt x="4325" y="28202"/>
                  </a:cubicBezTo>
                  <a:cubicBezTo>
                    <a:pt x="4325" y="15015"/>
                    <a:pt x="15015" y="4325"/>
                    <a:pt x="28202" y="4325"/>
                  </a:cubicBezTo>
                  <a:cubicBezTo>
                    <a:pt x="41389" y="4325"/>
                    <a:pt x="52078" y="15015"/>
                    <a:pt x="52078" y="2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: 図形 121">
              <a:extLst>
                <a:ext uri="{FF2B5EF4-FFF2-40B4-BE49-F238E27FC236}">
                  <a16:creationId xmlns:a16="http://schemas.microsoft.com/office/drawing/2014/main" id="{9C919C5F-FA02-4575-A8A0-F722E09BFB2C}"/>
                </a:ext>
              </a:extLst>
            </p:cNvPr>
            <p:cNvSpPr/>
            <p:nvPr/>
          </p:nvSpPr>
          <p:spPr>
            <a:xfrm>
              <a:off x="4246021" y="3975580"/>
              <a:ext cx="138414" cy="161483"/>
            </a:xfrm>
            <a:custGeom>
              <a:avLst/>
              <a:gdLst>
                <a:gd name="connsiteX0" fmla="*/ 48099 w 138413"/>
                <a:gd name="connsiteY0" fmla="*/ 4326 h 161482"/>
                <a:gd name="connsiteX1" fmla="*/ 48099 w 138413"/>
                <a:gd name="connsiteY1" fmla="*/ 111308 h 161482"/>
                <a:gd name="connsiteX2" fmla="*/ 69149 w 138413"/>
                <a:gd name="connsiteY2" fmla="*/ 132647 h 161482"/>
                <a:gd name="connsiteX3" fmla="*/ 92218 w 138413"/>
                <a:gd name="connsiteY3" fmla="*/ 113846 h 161482"/>
                <a:gd name="connsiteX4" fmla="*/ 92218 w 138413"/>
                <a:gd name="connsiteY4" fmla="*/ 12630 h 161482"/>
                <a:gd name="connsiteX5" fmla="*/ 100523 w 138413"/>
                <a:gd name="connsiteY5" fmla="*/ 4326 h 161482"/>
                <a:gd name="connsiteX6" fmla="*/ 135876 w 138413"/>
                <a:gd name="connsiteY6" fmla="*/ 4326 h 161482"/>
                <a:gd name="connsiteX7" fmla="*/ 135876 w 138413"/>
                <a:gd name="connsiteY7" fmla="*/ 147815 h 161482"/>
                <a:gd name="connsiteX8" fmla="*/ 127687 w 138413"/>
                <a:gd name="connsiteY8" fmla="*/ 156120 h 161482"/>
                <a:gd name="connsiteX9" fmla="*/ 127572 w 138413"/>
                <a:gd name="connsiteY9" fmla="*/ 156120 h 161482"/>
                <a:gd name="connsiteX10" fmla="*/ 92218 w 138413"/>
                <a:gd name="connsiteY10" fmla="*/ 156120 h 161482"/>
                <a:gd name="connsiteX11" fmla="*/ 92218 w 138413"/>
                <a:gd name="connsiteY11" fmla="*/ 141990 h 161482"/>
                <a:gd name="connsiteX12" fmla="*/ 73936 w 138413"/>
                <a:gd name="connsiteY12" fmla="*/ 154389 h 161482"/>
                <a:gd name="connsiteX13" fmla="*/ 54962 w 138413"/>
                <a:gd name="connsiteY13" fmla="*/ 158946 h 161482"/>
                <a:gd name="connsiteX14" fmla="*/ 4348 w 138413"/>
                <a:gd name="connsiteY14" fmla="*/ 112048 h 161482"/>
                <a:gd name="connsiteX15" fmla="*/ 4326 w 138413"/>
                <a:gd name="connsiteY15" fmla="*/ 111308 h 161482"/>
                <a:gd name="connsiteX16" fmla="*/ 4326 w 138413"/>
                <a:gd name="connsiteY16" fmla="*/ 12630 h 161482"/>
                <a:gd name="connsiteX17" fmla="*/ 12515 w 138413"/>
                <a:gd name="connsiteY17" fmla="*/ 4326 h 161482"/>
                <a:gd name="connsiteX18" fmla="*/ 12630 w 138413"/>
                <a:gd name="connsiteY18" fmla="*/ 4326 h 161482"/>
                <a:gd name="connsiteX19" fmla="*/ 47868 w 138413"/>
                <a:gd name="connsiteY19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48099" y="4326"/>
                  </a:moveTo>
                  <a:lnTo>
                    <a:pt x="48099" y="111308"/>
                  </a:lnTo>
                  <a:cubicBezTo>
                    <a:pt x="48067" y="122994"/>
                    <a:pt x="57464" y="132520"/>
                    <a:pt x="69149" y="132647"/>
                  </a:cubicBezTo>
                  <a:cubicBezTo>
                    <a:pt x="76647" y="132647"/>
                    <a:pt x="86451" y="123592"/>
                    <a:pt x="92218" y="113846"/>
                  </a:cubicBezTo>
                  <a:lnTo>
                    <a:pt x="92218" y="12630"/>
                  </a:lnTo>
                  <a:cubicBezTo>
                    <a:pt x="92218" y="8044"/>
                    <a:pt x="95937" y="4326"/>
                    <a:pt x="100523" y="4326"/>
                  </a:cubicBezTo>
                  <a:lnTo>
                    <a:pt x="135876" y="4326"/>
                  </a:lnTo>
                  <a:lnTo>
                    <a:pt x="135876" y="147815"/>
                  </a:lnTo>
                  <a:cubicBezTo>
                    <a:pt x="135908" y="152369"/>
                    <a:pt x="132242" y="156088"/>
                    <a:pt x="127687" y="156120"/>
                  </a:cubicBezTo>
                  <a:cubicBezTo>
                    <a:pt x="127649" y="156120"/>
                    <a:pt x="127610" y="156120"/>
                    <a:pt x="127572" y="156120"/>
                  </a:cubicBezTo>
                  <a:lnTo>
                    <a:pt x="92218" y="156120"/>
                  </a:lnTo>
                  <a:lnTo>
                    <a:pt x="92218" y="141990"/>
                  </a:lnTo>
                  <a:cubicBezTo>
                    <a:pt x="86770" y="147003"/>
                    <a:pt x="80609" y="151182"/>
                    <a:pt x="73936" y="154389"/>
                  </a:cubicBezTo>
                  <a:cubicBezTo>
                    <a:pt x="68030" y="157303"/>
                    <a:pt x="61547" y="158860"/>
                    <a:pt x="54962" y="158946"/>
                  </a:cubicBezTo>
                  <a:cubicBezTo>
                    <a:pt x="28035" y="159972"/>
                    <a:pt x="5375" y="138975"/>
                    <a:pt x="4348" y="112048"/>
                  </a:cubicBezTo>
                  <a:cubicBezTo>
                    <a:pt x="4339" y="111802"/>
                    <a:pt x="4331" y="111555"/>
                    <a:pt x="4326" y="111308"/>
                  </a:cubicBezTo>
                  <a:lnTo>
                    <a:pt x="4326" y="12630"/>
                  </a:lnTo>
                  <a:cubicBezTo>
                    <a:pt x="4294" y="8076"/>
                    <a:pt x="7960" y="4358"/>
                    <a:pt x="12515" y="4326"/>
                  </a:cubicBezTo>
                  <a:cubicBezTo>
                    <a:pt x="12553" y="4325"/>
                    <a:pt x="12592" y="4325"/>
                    <a:pt x="12630" y="4326"/>
                  </a:cubicBezTo>
                  <a:lnTo>
                    <a:pt x="47868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: 図形 122">
              <a:extLst>
                <a:ext uri="{FF2B5EF4-FFF2-40B4-BE49-F238E27FC236}">
                  <a16:creationId xmlns:a16="http://schemas.microsoft.com/office/drawing/2014/main" id="{692099E5-6E4A-4A8C-8C8D-732ED63B402E}"/>
                </a:ext>
              </a:extLst>
            </p:cNvPr>
            <p:cNvSpPr/>
            <p:nvPr/>
          </p:nvSpPr>
          <p:spPr>
            <a:xfrm>
              <a:off x="6702175" y="3972407"/>
              <a:ext cx="138414" cy="161483"/>
            </a:xfrm>
            <a:custGeom>
              <a:avLst/>
              <a:gdLst>
                <a:gd name="connsiteX0" fmla="*/ 48157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4 w 138413"/>
                <a:gd name="connsiteY4" fmla="*/ 159120 h 161482"/>
                <a:gd name="connsiteX5" fmla="*/ 136569 w 138413"/>
                <a:gd name="connsiteY5" fmla="*/ 150815 h 161482"/>
                <a:gd name="connsiteX6" fmla="*/ 136569 w 138413"/>
                <a:gd name="connsiteY6" fmla="*/ 50465 h 161482"/>
                <a:gd name="connsiteX7" fmla="*/ 92738 w 138413"/>
                <a:gd name="connsiteY7" fmla="*/ 4327 h 161482"/>
                <a:gd name="connsiteX8" fmla="*/ 48157 w 138413"/>
                <a:gd name="connsiteY8" fmla="*/ 19321 h 161482"/>
                <a:gd name="connsiteX9" fmla="*/ 48157 w 138413"/>
                <a:gd name="connsiteY9" fmla="*/ 7499 h 161482"/>
                <a:gd name="connsiteX10" fmla="*/ 12631 w 138413"/>
                <a:gd name="connsiteY10" fmla="*/ 7499 h 161482"/>
                <a:gd name="connsiteX11" fmla="*/ 4326 w 138413"/>
                <a:gd name="connsiteY11" fmla="*/ 15688 h 161482"/>
                <a:gd name="connsiteX12" fmla="*/ 4326 w 138413"/>
                <a:gd name="connsiteY12" fmla="*/ 15803 h 161482"/>
                <a:gd name="connsiteX13" fmla="*/ 4326 w 138413"/>
                <a:gd name="connsiteY13" fmla="*/ 159293 h 161482"/>
                <a:gd name="connsiteX14" fmla="*/ 39794 w 138413"/>
                <a:gd name="connsiteY14" fmla="*/ 159293 h 161482"/>
                <a:gd name="connsiteX15" fmla="*/ 48157 w 138413"/>
                <a:gd name="connsiteY15" fmla="*/ 151046 h 161482"/>
                <a:gd name="connsiteX16" fmla="*/ 48157 w 138413"/>
                <a:gd name="connsiteY16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413" h="161482">
                  <a:moveTo>
                    <a:pt x="48157" y="48100"/>
                  </a:moveTo>
                  <a:cubicBezTo>
                    <a:pt x="49541" y="46658"/>
                    <a:pt x="64709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4" y="159120"/>
                  </a:lnTo>
                  <a:cubicBezTo>
                    <a:pt x="132850" y="159120"/>
                    <a:pt x="136569" y="155401"/>
                    <a:pt x="136569" y="150815"/>
                  </a:cubicBezTo>
                  <a:lnTo>
                    <a:pt x="136569" y="50465"/>
                  </a:lnTo>
                  <a:cubicBezTo>
                    <a:pt x="136808" y="25775"/>
                    <a:pt x="117407" y="5353"/>
                    <a:pt x="92738" y="4327"/>
                  </a:cubicBezTo>
                  <a:cubicBezTo>
                    <a:pt x="76625" y="4236"/>
                    <a:pt x="60940" y="9511"/>
                    <a:pt x="48157" y="19321"/>
                  </a:cubicBezTo>
                  <a:lnTo>
                    <a:pt x="48157" y="7499"/>
                  </a:lnTo>
                  <a:lnTo>
                    <a:pt x="12631" y="7499"/>
                  </a:lnTo>
                  <a:cubicBezTo>
                    <a:pt x="8076" y="7467"/>
                    <a:pt x="4358" y="11133"/>
                    <a:pt x="4326" y="15688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3"/>
                  </a:lnTo>
                  <a:lnTo>
                    <a:pt x="39794" y="159293"/>
                  </a:lnTo>
                  <a:cubicBezTo>
                    <a:pt x="44381" y="159324"/>
                    <a:pt x="48125" y="155632"/>
                    <a:pt x="48157" y="151046"/>
                  </a:cubicBezTo>
                  <a:cubicBezTo>
                    <a:pt x="48157" y="151026"/>
                    <a:pt x="48157" y="151007"/>
                    <a:pt x="48157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: 図形 123">
              <a:extLst>
                <a:ext uri="{FF2B5EF4-FFF2-40B4-BE49-F238E27FC236}">
                  <a16:creationId xmlns:a16="http://schemas.microsoft.com/office/drawing/2014/main" id="{02A8F530-D97C-43DA-BD7A-6B1FD5072ED0}"/>
                </a:ext>
              </a:extLst>
            </p:cNvPr>
            <p:cNvSpPr/>
            <p:nvPr/>
          </p:nvSpPr>
          <p:spPr>
            <a:xfrm>
              <a:off x="5667070" y="3972407"/>
              <a:ext cx="138414" cy="161483"/>
            </a:xfrm>
            <a:custGeom>
              <a:avLst/>
              <a:gdLst>
                <a:gd name="connsiteX0" fmla="*/ 48156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3 w 138413"/>
                <a:gd name="connsiteY4" fmla="*/ 159120 h 161482"/>
                <a:gd name="connsiteX5" fmla="*/ 136568 w 138413"/>
                <a:gd name="connsiteY5" fmla="*/ 150815 h 161482"/>
                <a:gd name="connsiteX6" fmla="*/ 136568 w 138413"/>
                <a:gd name="connsiteY6" fmla="*/ 50465 h 161482"/>
                <a:gd name="connsiteX7" fmla="*/ 92737 w 138413"/>
                <a:gd name="connsiteY7" fmla="*/ 4327 h 161482"/>
                <a:gd name="connsiteX8" fmla="*/ 48156 w 138413"/>
                <a:gd name="connsiteY8" fmla="*/ 19321 h 161482"/>
                <a:gd name="connsiteX9" fmla="*/ 48156 w 138413"/>
                <a:gd name="connsiteY9" fmla="*/ 7499 h 161482"/>
                <a:gd name="connsiteX10" fmla="*/ 12630 w 138413"/>
                <a:gd name="connsiteY10" fmla="*/ 7499 h 161482"/>
                <a:gd name="connsiteX11" fmla="*/ 4325 w 138413"/>
                <a:gd name="connsiteY11" fmla="*/ 15803 h 161482"/>
                <a:gd name="connsiteX12" fmla="*/ 4325 w 138413"/>
                <a:gd name="connsiteY12" fmla="*/ 159293 h 161482"/>
                <a:gd name="connsiteX13" fmla="*/ 39794 w 138413"/>
                <a:gd name="connsiteY13" fmla="*/ 159293 h 161482"/>
                <a:gd name="connsiteX14" fmla="*/ 48156 w 138413"/>
                <a:gd name="connsiteY14" fmla="*/ 151046 h 161482"/>
                <a:gd name="connsiteX15" fmla="*/ 48156 w 138413"/>
                <a:gd name="connsiteY15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413" h="161482">
                  <a:moveTo>
                    <a:pt x="48156" y="48100"/>
                  </a:moveTo>
                  <a:cubicBezTo>
                    <a:pt x="49598" y="46658"/>
                    <a:pt x="64708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3" y="159120"/>
                  </a:lnTo>
                  <a:cubicBezTo>
                    <a:pt x="132850" y="159120"/>
                    <a:pt x="136568" y="155401"/>
                    <a:pt x="136568" y="150815"/>
                  </a:cubicBezTo>
                  <a:lnTo>
                    <a:pt x="136568" y="50465"/>
                  </a:lnTo>
                  <a:cubicBezTo>
                    <a:pt x="136808" y="25775"/>
                    <a:pt x="117407" y="5353"/>
                    <a:pt x="92737" y="4327"/>
                  </a:cubicBezTo>
                  <a:cubicBezTo>
                    <a:pt x="76624" y="4236"/>
                    <a:pt x="60939" y="9511"/>
                    <a:pt x="48156" y="19321"/>
                  </a:cubicBezTo>
                  <a:lnTo>
                    <a:pt x="48156" y="7499"/>
                  </a:lnTo>
                  <a:lnTo>
                    <a:pt x="12630" y="7499"/>
                  </a:lnTo>
                  <a:cubicBezTo>
                    <a:pt x="8044" y="7499"/>
                    <a:pt x="4325" y="11217"/>
                    <a:pt x="4325" y="15803"/>
                  </a:cubicBezTo>
                  <a:lnTo>
                    <a:pt x="4325" y="159293"/>
                  </a:lnTo>
                  <a:lnTo>
                    <a:pt x="39794" y="159293"/>
                  </a:lnTo>
                  <a:cubicBezTo>
                    <a:pt x="44380" y="159324"/>
                    <a:pt x="48124" y="155632"/>
                    <a:pt x="48156" y="151046"/>
                  </a:cubicBezTo>
                  <a:cubicBezTo>
                    <a:pt x="48156" y="151026"/>
                    <a:pt x="48156" y="151007"/>
                    <a:pt x="48156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: 図形 124">
              <a:extLst>
                <a:ext uri="{FF2B5EF4-FFF2-40B4-BE49-F238E27FC236}">
                  <a16:creationId xmlns:a16="http://schemas.microsoft.com/office/drawing/2014/main" id="{A3F4D9D9-B846-4315-A789-F70F23AD1CE2}"/>
                </a:ext>
              </a:extLst>
            </p:cNvPr>
            <p:cNvSpPr/>
            <p:nvPr/>
          </p:nvSpPr>
          <p:spPr>
            <a:xfrm>
              <a:off x="5501550" y="3972407"/>
              <a:ext cx="138414" cy="161483"/>
            </a:xfrm>
            <a:custGeom>
              <a:avLst/>
              <a:gdLst>
                <a:gd name="connsiteX0" fmla="*/ 47868 w 138413"/>
                <a:gd name="connsiteY0" fmla="*/ 48100 h 161482"/>
                <a:gd name="connsiteX1" fmla="*/ 78320 w 138413"/>
                <a:gd name="connsiteY1" fmla="*/ 31259 h 161482"/>
                <a:gd name="connsiteX2" fmla="*/ 92795 w 138413"/>
                <a:gd name="connsiteY2" fmla="*/ 55309 h 161482"/>
                <a:gd name="connsiteX3" fmla="*/ 92795 w 138413"/>
                <a:gd name="connsiteY3" fmla="*/ 159119 h 161482"/>
                <a:gd name="connsiteX4" fmla="*/ 127975 w 138413"/>
                <a:gd name="connsiteY4" fmla="*/ 159119 h 161482"/>
                <a:gd name="connsiteX5" fmla="*/ 136338 w 138413"/>
                <a:gd name="connsiteY5" fmla="*/ 150872 h 161482"/>
                <a:gd name="connsiteX6" fmla="*/ 136338 w 138413"/>
                <a:gd name="connsiteY6" fmla="*/ 150814 h 161482"/>
                <a:gd name="connsiteX7" fmla="*/ 136338 w 138413"/>
                <a:gd name="connsiteY7" fmla="*/ 50464 h 161482"/>
                <a:gd name="connsiteX8" fmla="*/ 92507 w 138413"/>
                <a:gd name="connsiteY8" fmla="*/ 4326 h 161482"/>
                <a:gd name="connsiteX9" fmla="*/ 47869 w 138413"/>
                <a:gd name="connsiteY9" fmla="*/ 19321 h 161482"/>
                <a:gd name="connsiteX10" fmla="*/ 47868 w 138413"/>
                <a:gd name="connsiteY10" fmla="*/ 7498 h 161482"/>
                <a:gd name="connsiteX11" fmla="*/ 12631 w 138413"/>
                <a:gd name="connsiteY11" fmla="*/ 7498 h 161482"/>
                <a:gd name="connsiteX12" fmla="*/ 4326 w 138413"/>
                <a:gd name="connsiteY12" fmla="*/ 15687 h 161482"/>
                <a:gd name="connsiteX13" fmla="*/ 4326 w 138413"/>
                <a:gd name="connsiteY13" fmla="*/ 15803 h 161482"/>
                <a:gd name="connsiteX14" fmla="*/ 4326 w 138413"/>
                <a:gd name="connsiteY14" fmla="*/ 159292 h 161482"/>
                <a:gd name="connsiteX15" fmla="*/ 39794 w 138413"/>
                <a:gd name="connsiteY15" fmla="*/ 159292 h 161482"/>
                <a:gd name="connsiteX16" fmla="*/ 48099 w 138413"/>
                <a:gd name="connsiteY16" fmla="*/ 151103 h 161482"/>
                <a:gd name="connsiteX17" fmla="*/ 48099 w 138413"/>
                <a:gd name="connsiteY17" fmla="*/ 150987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413" h="161482">
                  <a:moveTo>
                    <a:pt x="47868" y="48100"/>
                  </a:moveTo>
                  <a:cubicBezTo>
                    <a:pt x="49310" y="46658"/>
                    <a:pt x="64478" y="31894"/>
                    <a:pt x="78320" y="31259"/>
                  </a:cubicBezTo>
                  <a:cubicBezTo>
                    <a:pt x="87086" y="31259"/>
                    <a:pt x="92795" y="41467"/>
                    <a:pt x="92795" y="55309"/>
                  </a:cubicBezTo>
                  <a:lnTo>
                    <a:pt x="92795" y="159119"/>
                  </a:lnTo>
                  <a:lnTo>
                    <a:pt x="127975" y="159119"/>
                  </a:lnTo>
                  <a:cubicBezTo>
                    <a:pt x="132562" y="159151"/>
                    <a:pt x="136306" y="155459"/>
                    <a:pt x="136338" y="150872"/>
                  </a:cubicBezTo>
                  <a:cubicBezTo>
                    <a:pt x="136338" y="150853"/>
                    <a:pt x="136338" y="150834"/>
                    <a:pt x="136338" y="150814"/>
                  </a:cubicBezTo>
                  <a:lnTo>
                    <a:pt x="136338" y="50464"/>
                  </a:lnTo>
                  <a:cubicBezTo>
                    <a:pt x="136577" y="25775"/>
                    <a:pt x="117176" y="5353"/>
                    <a:pt x="92507" y="4326"/>
                  </a:cubicBezTo>
                  <a:cubicBezTo>
                    <a:pt x="76378" y="4249"/>
                    <a:pt x="60679" y="9522"/>
                    <a:pt x="47869" y="19321"/>
                  </a:cubicBezTo>
                  <a:lnTo>
                    <a:pt x="47868" y="7498"/>
                  </a:lnTo>
                  <a:lnTo>
                    <a:pt x="12631" y="7498"/>
                  </a:lnTo>
                  <a:cubicBezTo>
                    <a:pt x="8076" y="7466"/>
                    <a:pt x="4358" y="11133"/>
                    <a:pt x="4326" y="15687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2"/>
                  </a:lnTo>
                  <a:lnTo>
                    <a:pt x="39794" y="159292"/>
                  </a:lnTo>
                  <a:cubicBezTo>
                    <a:pt x="44349" y="159324"/>
                    <a:pt x="48067" y="155658"/>
                    <a:pt x="48099" y="151103"/>
                  </a:cubicBezTo>
                  <a:cubicBezTo>
                    <a:pt x="48099" y="151065"/>
                    <a:pt x="48099" y="151026"/>
                    <a:pt x="48099" y="1509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: 図形 125">
              <a:extLst>
                <a:ext uri="{FF2B5EF4-FFF2-40B4-BE49-F238E27FC236}">
                  <a16:creationId xmlns:a16="http://schemas.microsoft.com/office/drawing/2014/main" id="{733E90D0-897B-4EE4-8FE2-B4771112896B}"/>
                </a:ext>
              </a:extLst>
            </p:cNvPr>
            <p:cNvSpPr/>
            <p:nvPr/>
          </p:nvSpPr>
          <p:spPr>
            <a:xfrm>
              <a:off x="5075985" y="3972465"/>
              <a:ext cx="224923" cy="161483"/>
            </a:xfrm>
            <a:custGeom>
              <a:avLst/>
              <a:gdLst>
                <a:gd name="connsiteX0" fmla="*/ 181495 w 224922"/>
                <a:gd name="connsiteY0" fmla="*/ 4326 h 161482"/>
                <a:gd name="connsiteX1" fmla="*/ 130051 w 224922"/>
                <a:gd name="connsiteY1" fmla="*/ 23358 h 161482"/>
                <a:gd name="connsiteX2" fmla="*/ 92795 w 224922"/>
                <a:gd name="connsiteY2" fmla="*/ 4326 h 161482"/>
                <a:gd name="connsiteX3" fmla="*/ 48156 w 224922"/>
                <a:gd name="connsiteY3" fmla="*/ 19321 h 161482"/>
                <a:gd name="connsiteX4" fmla="*/ 48156 w 224922"/>
                <a:gd name="connsiteY4" fmla="*/ 7441 h 161482"/>
                <a:gd name="connsiteX5" fmla="*/ 12630 w 224922"/>
                <a:gd name="connsiteY5" fmla="*/ 7441 h 161482"/>
                <a:gd name="connsiteX6" fmla="*/ 4325 w 224922"/>
                <a:gd name="connsiteY6" fmla="*/ 15745 h 161482"/>
                <a:gd name="connsiteX7" fmla="*/ 4325 w 224922"/>
                <a:gd name="connsiteY7" fmla="*/ 159235 h 161482"/>
                <a:gd name="connsiteX8" fmla="*/ 39852 w 224922"/>
                <a:gd name="connsiteY8" fmla="*/ 159235 h 161482"/>
                <a:gd name="connsiteX9" fmla="*/ 48156 w 224922"/>
                <a:gd name="connsiteY9" fmla="*/ 150930 h 161482"/>
                <a:gd name="connsiteX10" fmla="*/ 48156 w 224922"/>
                <a:gd name="connsiteY10" fmla="*/ 48042 h 161482"/>
                <a:gd name="connsiteX11" fmla="*/ 78550 w 224922"/>
                <a:gd name="connsiteY11" fmla="*/ 31202 h 161482"/>
                <a:gd name="connsiteX12" fmla="*/ 93026 w 224922"/>
                <a:gd name="connsiteY12" fmla="*/ 55251 h 161482"/>
                <a:gd name="connsiteX13" fmla="*/ 93026 w 224922"/>
                <a:gd name="connsiteY13" fmla="*/ 159062 h 161482"/>
                <a:gd name="connsiteX14" fmla="*/ 128552 w 224922"/>
                <a:gd name="connsiteY14" fmla="*/ 159062 h 161482"/>
                <a:gd name="connsiteX15" fmla="*/ 136857 w 224922"/>
                <a:gd name="connsiteY15" fmla="*/ 150757 h 161482"/>
                <a:gd name="connsiteX16" fmla="*/ 136857 w 224922"/>
                <a:gd name="connsiteY16" fmla="*/ 48042 h 161482"/>
                <a:gd name="connsiteX17" fmla="*/ 167250 w 224922"/>
                <a:gd name="connsiteY17" fmla="*/ 31202 h 161482"/>
                <a:gd name="connsiteX18" fmla="*/ 181726 w 224922"/>
                <a:gd name="connsiteY18" fmla="*/ 55251 h 161482"/>
                <a:gd name="connsiteX19" fmla="*/ 181726 w 224922"/>
                <a:gd name="connsiteY19" fmla="*/ 159062 h 161482"/>
                <a:gd name="connsiteX20" fmla="*/ 216964 w 224922"/>
                <a:gd name="connsiteY20" fmla="*/ 159062 h 161482"/>
                <a:gd name="connsiteX21" fmla="*/ 225269 w 224922"/>
                <a:gd name="connsiteY21" fmla="*/ 150872 h 161482"/>
                <a:gd name="connsiteX22" fmla="*/ 225269 w 224922"/>
                <a:gd name="connsiteY22" fmla="*/ 150757 h 161482"/>
                <a:gd name="connsiteX23" fmla="*/ 225269 w 224922"/>
                <a:gd name="connsiteY23" fmla="*/ 50407 h 161482"/>
                <a:gd name="connsiteX24" fmla="*/ 181495 w 224922"/>
                <a:gd name="connsiteY24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922" h="161482">
                  <a:moveTo>
                    <a:pt x="181495" y="4326"/>
                  </a:moveTo>
                  <a:cubicBezTo>
                    <a:pt x="162688" y="4665"/>
                    <a:pt x="144551" y="11375"/>
                    <a:pt x="130051" y="23358"/>
                  </a:cubicBezTo>
                  <a:cubicBezTo>
                    <a:pt x="121432" y="11373"/>
                    <a:pt x="107557" y="4285"/>
                    <a:pt x="92795" y="4326"/>
                  </a:cubicBezTo>
                  <a:cubicBezTo>
                    <a:pt x="76666" y="4249"/>
                    <a:pt x="60967" y="9522"/>
                    <a:pt x="48156" y="19321"/>
                  </a:cubicBezTo>
                  <a:lnTo>
                    <a:pt x="48156" y="7441"/>
                  </a:lnTo>
                  <a:lnTo>
                    <a:pt x="12630" y="7441"/>
                  </a:lnTo>
                  <a:cubicBezTo>
                    <a:pt x="8044" y="7441"/>
                    <a:pt x="4325" y="11159"/>
                    <a:pt x="4325" y="15745"/>
                  </a:cubicBezTo>
                  <a:lnTo>
                    <a:pt x="4325" y="159235"/>
                  </a:lnTo>
                  <a:lnTo>
                    <a:pt x="39852" y="159235"/>
                  </a:lnTo>
                  <a:cubicBezTo>
                    <a:pt x="44438" y="159235"/>
                    <a:pt x="48156" y="155516"/>
                    <a:pt x="48156" y="150930"/>
                  </a:cubicBezTo>
                  <a:lnTo>
                    <a:pt x="48156" y="48042"/>
                  </a:lnTo>
                  <a:cubicBezTo>
                    <a:pt x="49598" y="46600"/>
                    <a:pt x="64766" y="31836"/>
                    <a:pt x="78550" y="31202"/>
                  </a:cubicBezTo>
                  <a:cubicBezTo>
                    <a:pt x="87374" y="31202"/>
                    <a:pt x="93026" y="41410"/>
                    <a:pt x="93026" y="55251"/>
                  </a:cubicBezTo>
                  <a:lnTo>
                    <a:pt x="93026" y="159062"/>
                  </a:lnTo>
                  <a:lnTo>
                    <a:pt x="128552" y="159062"/>
                  </a:lnTo>
                  <a:cubicBezTo>
                    <a:pt x="133138" y="159062"/>
                    <a:pt x="136857" y="155343"/>
                    <a:pt x="136857" y="150757"/>
                  </a:cubicBezTo>
                  <a:lnTo>
                    <a:pt x="136857" y="48042"/>
                  </a:lnTo>
                  <a:cubicBezTo>
                    <a:pt x="138299" y="46600"/>
                    <a:pt x="153409" y="31836"/>
                    <a:pt x="167250" y="31202"/>
                  </a:cubicBezTo>
                  <a:cubicBezTo>
                    <a:pt x="176074" y="31202"/>
                    <a:pt x="181726" y="41410"/>
                    <a:pt x="181726" y="55251"/>
                  </a:cubicBezTo>
                  <a:lnTo>
                    <a:pt x="181726" y="159062"/>
                  </a:lnTo>
                  <a:lnTo>
                    <a:pt x="216964" y="159062"/>
                  </a:lnTo>
                  <a:cubicBezTo>
                    <a:pt x="221518" y="159093"/>
                    <a:pt x="225237" y="155427"/>
                    <a:pt x="225269" y="150872"/>
                  </a:cubicBezTo>
                  <a:cubicBezTo>
                    <a:pt x="225269" y="150834"/>
                    <a:pt x="225269" y="150795"/>
                    <a:pt x="225269" y="150757"/>
                  </a:cubicBezTo>
                  <a:lnTo>
                    <a:pt x="225269" y="50407"/>
                  </a:lnTo>
                  <a:cubicBezTo>
                    <a:pt x="225478" y="25761"/>
                    <a:pt x="206119" y="5382"/>
                    <a:pt x="181495" y="43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: 図形 126">
              <a:extLst>
                <a:ext uri="{FF2B5EF4-FFF2-40B4-BE49-F238E27FC236}">
                  <a16:creationId xmlns:a16="http://schemas.microsoft.com/office/drawing/2014/main" id="{F4210549-6373-4DFB-B655-6F4402AE6852}"/>
                </a:ext>
              </a:extLst>
            </p:cNvPr>
            <p:cNvSpPr/>
            <p:nvPr/>
          </p:nvSpPr>
          <p:spPr>
            <a:xfrm>
              <a:off x="6160862" y="3972005"/>
              <a:ext cx="138414" cy="161483"/>
            </a:xfrm>
            <a:custGeom>
              <a:avLst/>
              <a:gdLst>
                <a:gd name="connsiteX0" fmla="*/ 64824 w 138413"/>
                <a:gd name="connsiteY0" fmla="*/ 137607 h 161482"/>
                <a:gd name="connsiteX1" fmla="*/ 48157 w 138413"/>
                <a:gd name="connsiteY1" fmla="*/ 117133 h 161482"/>
                <a:gd name="connsiteX2" fmla="*/ 90834 w 138413"/>
                <a:gd name="connsiteY2" fmla="*/ 75493 h 161482"/>
                <a:gd name="connsiteX3" fmla="*/ 90834 w 138413"/>
                <a:gd name="connsiteY3" fmla="*/ 125149 h 161482"/>
                <a:gd name="connsiteX4" fmla="*/ 64824 w 138413"/>
                <a:gd name="connsiteY4" fmla="*/ 137607 h 161482"/>
                <a:gd name="connsiteX5" fmla="*/ 14879 w 138413"/>
                <a:gd name="connsiteY5" fmla="*/ 16898 h 161482"/>
                <a:gd name="connsiteX6" fmla="*/ 14879 w 138413"/>
                <a:gd name="connsiteY6" fmla="*/ 38006 h 161482"/>
                <a:gd name="connsiteX7" fmla="*/ 71629 w 138413"/>
                <a:gd name="connsiteY7" fmla="*/ 24107 h 161482"/>
                <a:gd name="connsiteX8" fmla="*/ 88066 w 138413"/>
                <a:gd name="connsiteY8" fmla="*/ 33911 h 161482"/>
                <a:gd name="connsiteX9" fmla="*/ 90834 w 138413"/>
                <a:gd name="connsiteY9" fmla="*/ 55596 h 161482"/>
                <a:gd name="connsiteX10" fmla="*/ 90834 w 138413"/>
                <a:gd name="connsiteY10" fmla="*/ 55596 h 161482"/>
                <a:gd name="connsiteX11" fmla="*/ 4325 w 138413"/>
                <a:gd name="connsiteY11" fmla="*/ 121055 h 161482"/>
                <a:gd name="connsiteX12" fmla="*/ 49598 w 138413"/>
                <a:gd name="connsiteY12" fmla="*/ 162636 h 161482"/>
                <a:gd name="connsiteX13" fmla="*/ 91123 w 138413"/>
                <a:gd name="connsiteY13" fmla="*/ 146546 h 161482"/>
                <a:gd name="connsiteX14" fmla="*/ 91122 w 138413"/>
                <a:gd name="connsiteY14" fmla="*/ 159637 h 161482"/>
                <a:gd name="connsiteX15" fmla="*/ 126649 w 138413"/>
                <a:gd name="connsiteY15" fmla="*/ 159637 h 161482"/>
                <a:gd name="connsiteX16" fmla="*/ 134954 w 138413"/>
                <a:gd name="connsiteY16" fmla="*/ 151333 h 161482"/>
                <a:gd name="connsiteX17" fmla="*/ 134954 w 138413"/>
                <a:gd name="connsiteY17" fmla="*/ 45792 h 161482"/>
                <a:gd name="connsiteX18" fmla="*/ 75724 w 138413"/>
                <a:gd name="connsiteY18" fmla="*/ 4325 h 161482"/>
                <a:gd name="connsiteX19" fmla="*/ 14880 w 138413"/>
                <a:gd name="connsiteY19" fmla="*/ 1689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64824" y="137607"/>
                  </a:moveTo>
                  <a:cubicBezTo>
                    <a:pt x="53808" y="137607"/>
                    <a:pt x="48157" y="126591"/>
                    <a:pt x="48157" y="117133"/>
                  </a:cubicBezTo>
                  <a:cubicBezTo>
                    <a:pt x="48157" y="103753"/>
                    <a:pt x="60729" y="85182"/>
                    <a:pt x="90834" y="75493"/>
                  </a:cubicBezTo>
                  <a:cubicBezTo>
                    <a:pt x="90834" y="90200"/>
                    <a:pt x="90834" y="110097"/>
                    <a:pt x="90834" y="125149"/>
                  </a:cubicBezTo>
                  <a:cubicBezTo>
                    <a:pt x="84632" y="133194"/>
                    <a:pt x="74979" y="137816"/>
                    <a:pt x="64824" y="137607"/>
                  </a:cubicBezTo>
                  <a:close/>
                  <a:moveTo>
                    <a:pt x="14879" y="16898"/>
                  </a:moveTo>
                  <a:lnTo>
                    <a:pt x="14879" y="38006"/>
                  </a:lnTo>
                  <a:cubicBezTo>
                    <a:pt x="32685" y="29651"/>
                    <a:pt x="51977" y="24926"/>
                    <a:pt x="71629" y="24107"/>
                  </a:cubicBezTo>
                  <a:cubicBezTo>
                    <a:pt x="75839" y="24107"/>
                    <a:pt x="85932" y="26241"/>
                    <a:pt x="88066" y="33911"/>
                  </a:cubicBezTo>
                  <a:cubicBezTo>
                    <a:pt x="90211" y="40931"/>
                    <a:pt x="91147" y="48263"/>
                    <a:pt x="90834" y="55596"/>
                  </a:cubicBezTo>
                  <a:lnTo>
                    <a:pt x="90834" y="55596"/>
                  </a:lnTo>
                  <a:cubicBezTo>
                    <a:pt x="55077" y="65112"/>
                    <a:pt x="4325" y="80222"/>
                    <a:pt x="4325" y="121055"/>
                  </a:cubicBezTo>
                  <a:cubicBezTo>
                    <a:pt x="4325" y="158657"/>
                    <a:pt x="39506" y="162636"/>
                    <a:pt x="49598" y="162636"/>
                  </a:cubicBezTo>
                  <a:cubicBezTo>
                    <a:pt x="64982" y="162747"/>
                    <a:pt x="79830" y="156994"/>
                    <a:pt x="91123" y="146546"/>
                  </a:cubicBezTo>
                  <a:lnTo>
                    <a:pt x="91122" y="159637"/>
                  </a:lnTo>
                  <a:lnTo>
                    <a:pt x="126649" y="159637"/>
                  </a:lnTo>
                  <a:cubicBezTo>
                    <a:pt x="131235" y="159637"/>
                    <a:pt x="134954" y="155919"/>
                    <a:pt x="134954" y="151333"/>
                  </a:cubicBezTo>
                  <a:lnTo>
                    <a:pt x="134954" y="45792"/>
                  </a:lnTo>
                  <a:cubicBezTo>
                    <a:pt x="134954" y="26875"/>
                    <a:pt x="124111" y="4325"/>
                    <a:pt x="75724" y="4325"/>
                  </a:cubicBezTo>
                  <a:cubicBezTo>
                    <a:pt x="54899" y="5224"/>
                    <a:pt x="34355" y="9469"/>
                    <a:pt x="14880" y="168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: 図形 127">
              <a:extLst>
                <a:ext uri="{FF2B5EF4-FFF2-40B4-BE49-F238E27FC236}">
                  <a16:creationId xmlns:a16="http://schemas.microsoft.com/office/drawing/2014/main" id="{5997A163-062C-463C-9983-A0E314B0B03A}"/>
                </a:ext>
              </a:extLst>
            </p:cNvPr>
            <p:cNvSpPr/>
            <p:nvPr/>
          </p:nvSpPr>
          <p:spPr>
            <a:xfrm>
              <a:off x="6311733" y="3927135"/>
              <a:ext cx="109578" cy="207621"/>
            </a:xfrm>
            <a:custGeom>
              <a:avLst/>
              <a:gdLst>
                <a:gd name="connsiteX0" fmla="*/ 26818 w 109577"/>
                <a:gd name="connsiteY0" fmla="*/ 52424 h 207620"/>
                <a:gd name="connsiteX1" fmla="*/ 26818 w 109577"/>
                <a:gd name="connsiteY1" fmla="*/ 12688 h 207620"/>
                <a:gd name="connsiteX2" fmla="*/ 35180 w 109577"/>
                <a:gd name="connsiteY2" fmla="*/ 4325 h 207620"/>
                <a:gd name="connsiteX3" fmla="*/ 71052 w 109577"/>
                <a:gd name="connsiteY3" fmla="*/ 4325 h 207620"/>
                <a:gd name="connsiteX4" fmla="*/ 71052 w 109577"/>
                <a:gd name="connsiteY4" fmla="*/ 52424 h 207620"/>
                <a:gd name="connsiteX5" fmla="*/ 106579 w 109577"/>
                <a:gd name="connsiteY5" fmla="*/ 52424 h 207620"/>
                <a:gd name="connsiteX6" fmla="*/ 106579 w 109577"/>
                <a:gd name="connsiteY6" fmla="*/ 71283 h 207620"/>
                <a:gd name="connsiteX7" fmla="*/ 71052 w 109577"/>
                <a:gd name="connsiteY7" fmla="*/ 71283 h 207620"/>
                <a:gd name="connsiteX8" fmla="*/ 71052 w 109577"/>
                <a:gd name="connsiteY8" fmla="*/ 169326 h 207620"/>
                <a:gd name="connsiteX9" fmla="*/ 73302 w 109577"/>
                <a:gd name="connsiteY9" fmla="*/ 177227 h 207620"/>
                <a:gd name="connsiteX10" fmla="*/ 82529 w 109577"/>
                <a:gd name="connsiteY10" fmla="*/ 180630 h 207620"/>
                <a:gd name="connsiteX11" fmla="*/ 107040 w 109577"/>
                <a:gd name="connsiteY11" fmla="*/ 169615 h 207620"/>
                <a:gd name="connsiteX12" fmla="*/ 107040 w 109577"/>
                <a:gd name="connsiteY12" fmla="*/ 191415 h 207620"/>
                <a:gd name="connsiteX13" fmla="*/ 63670 w 109577"/>
                <a:gd name="connsiteY13" fmla="*/ 207909 h 207620"/>
                <a:gd name="connsiteX14" fmla="*/ 27394 w 109577"/>
                <a:gd name="connsiteY14" fmla="*/ 170595 h 207620"/>
                <a:gd name="connsiteX15" fmla="*/ 27394 w 109577"/>
                <a:gd name="connsiteY15" fmla="*/ 71283 h 207620"/>
                <a:gd name="connsiteX16" fmla="*/ 4325 w 109577"/>
                <a:gd name="connsiteY16" fmla="*/ 71283 h 207620"/>
                <a:gd name="connsiteX17" fmla="*/ 4325 w 109577"/>
                <a:gd name="connsiteY17" fmla="*/ 52424 h 207620"/>
                <a:gd name="connsiteX18" fmla="*/ 26818 w 109577"/>
                <a:gd name="connsiteY18" fmla="*/ 52424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577" h="207620">
                  <a:moveTo>
                    <a:pt x="26818" y="52424"/>
                  </a:moveTo>
                  <a:lnTo>
                    <a:pt x="26818" y="12688"/>
                  </a:lnTo>
                  <a:cubicBezTo>
                    <a:pt x="26818" y="8069"/>
                    <a:pt x="30562" y="4325"/>
                    <a:pt x="35180" y="4325"/>
                  </a:cubicBezTo>
                  <a:lnTo>
                    <a:pt x="71052" y="4325"/>
                  </a:lnTo>
                  <a:lnTo>
                    <a:pt x="71052" y="52424"/>
                  </a:lnTo>
                  <a:lnTo>
                    <a:pt x="106579" y="52424"/>
                  </a:lnTo>
                  <a:lnTo>
                    <a:pt x="106579" y="71283"/>
                  </a:lnTo>
                  <a:lnTo>
                    <a:pt x="71052" y="71283"/>
                  </a:lnTo>
                  <a:lnTo>
                    <a:pt x="71052" y="169326"/>
                  </a:lnTo>
                  <a:cubicBezTo>
                    <a:pt x="70992" y="172126"/>
                    <a:pt x="71776" y="174879"/>
                    <a:pt x="73302" y="177227"/>
                  </a:cubicBezTo>
                  <a:cubicBezTo>
                    <a:pt x="75640" y="179796"/>
                    <a:pt x="79083" y="181066"/>
                    <a:pt x="82529" y="180630"/>
                  </a:cubicBezTo>
                  <a:cubicBezTo>
                    <a:pt x="91733" y="179926"/>
                    <a:pt x="100402" y="176030"/>
                    <a:pt x="107040" y="169615"/>
                  </a:cubicBezTo>
                  <a:lnTo>
                    <a:pt x="107040" y="191415"/>
                  </a:lnTo>
                  <a:cubicBezTo>
                    <a:pt x="94864" y="201659"/>
                    <a:pt x="79576" y="207473"/>
                    <a:pt x="63670" y="207909"/>
                  </a:cubicBezTo>
                  <a:cubicBezTo>
                    <a:pt x="35699" y="207909"/>
                    <a:pt x="27394" y="187955"/>
                    <a:pt x="27394" y="170595"/>
                  </a:cubicBezTo>
                  <a:lnTo>
                    <a:pt x="27394" y="71283"/>
                  </a:lnTo>
                  <a:lnTo>
                    <a:pt x="4325" y="71283"/>
                  </a:lnTo>
                  <a:lnTo>
                    <a:pt x="4325" y="52424"/>
                  </a:lnTo>
                  <a:lnTo>
                    <a:pt x="26818" y="52424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9" name="図 128">
            <a:extLst>
              <a:ext uri="{FF2B5EF4-FFF2-40B4-BE49-F238E27FC236}">
                <a16:creationId xmlns:a16="http://schemas.microsoft.com/office/drawing/2014/main" id="{19A53AE9-8215-4AD3-95D0-944114D13E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489094"/>
            <a:ext cx="882201" cy="393115"/>
          </a:xfrm>
          <a:prstGeom prst="rect">
            <a:avLst/>
          </a:prstGeom>
        </p:spPr>
      </p:pic>
      <p:sp>
        <p:nvSpPr>
          <p:cNvPr id="49" name="テキスト プレースホルダー 20">
            <a:extLst>
              <a:ext uri="{FF2B5EF4-FFF2-40B4-BE49-F238E27FC236}">
                <a16:creationId xmlns:a16="http://schemas.microsoft.com/office/drawing/2014/main" id="{9CA8B14E-5EE7-4FE6-ACD6-51F9BBFBBE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436" y="3476599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FUJIFILM Holdings Corporation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AEA1406F-61EC-42D7-B8B4-A5C6F553043A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4000" y="4913394"/>
            <a:ext cx="1800000" cy="288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BC07DBB7-E20D-4794-8B5A-228F03131290}"/>
              </a:ext>
            </a:extLst>
          </p:cNvPr>
          <p:cNvGrpSpPr/>
          <p:nvPr userDrawn="1"/>
        </p:nvGrpSpPr>
        <p:grpSpPr>
          <a:xfrm>
            <a:off x="7298885" y="177800"/>
            <a:ext cx="1674242" cy="416854"/>
            <a:chOff x="7362825" y="177800"/>
            <a:chExt cx="1674242" cy="416854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8AC6F20-38A7-456A-8425-87ECA8161297}"/>
                </a:ext>
              </a:extLst>
            </p:cNvPr>
            <p:cNvSpPr/>
            <p:nvPr/>
          </p:nvSpPr>
          <p:spPr>
            <a:xfrm>
              <a:off x="7362825" y="177800"/>
              <a:ext cx="1674242" cy="38501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DCEFC917-A11D-4C2D-8823-5E777EA85235}"/>
                </a:ext>
              </a:extLst>
            </p:cNvPr>
            <p:cNvSpPr txBox="1"/>
            <p:nvPr/>
          </p:nvSpPr>
          <p:spPr>
            <a:xfrm>
              <a:off x="7419578" y="209676"/>
              <a:ext cx="1583454" cy="7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lvl="0" algn="dist">
                <a:defRPr/>
              </a:pPr>
              <a:r>
                <a:rPr lang="en-US" altLang="ja-JP" sz="720" b="0" i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Fujifilm Internal Use </a:t>
              </a:r>
              <a:r>
                <a:rPr lang="en-US" altLang="ja-JP" sz="720" b="0" dirty="0">
                  <a:latin typeface="Arial" panose="020B0604020202020204" pitchFamily="34" charset="0"/>
                  <a:cs typeface="Arial" panose="020B0604020202020204" pitchFamily="34" charset="0"/>
                </a:rPr>
                <a:t>Onl</a:t>
              </a:r>
              <a:r>
                <a:rPr lang="en-US" altLang="ja-JP" sz="720" b="0" spc="2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altLang="ja-JP" sz="720" b="0" spc="1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sz="720" b="0" spc="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1" lang="en-US" altLang="ja-JP" sz="720" b="0" i="0" kern="1200" spc="1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6DC8E52D-2E59-4453-AEBB-97A252CBEE64}"/>
                </a:ext>
              </a:extLst>
            </p:cNvPr>
            <p:cNvSpPr txBox="1"/>
            <p:nvPr/>
          </p:nvSpPr>
          <p:spPr>
            <a:xfrm>
              <a:off x="7419578" y="306654"/>
              <a:ext cx="419497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Disclosed to: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Prepared by: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Handling:</a:t>
              </a: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E5ABE5D-4B3B-4A6D-BF06-A613CBB91127}"/>
                </a:ext>
              </a:extLst>
            </p:cNvPr>
            <p:cNvSpPr txBox="1"/>
            <p:nvPr/>
          </p:nvSpPr>
          <p:spPr>
            <a:xfrm>
              <a:off x="7826375" y="306654"/>
              <a:ext cx="1163518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Fujifilm Group</a:t>
              </a:r>
            </a:p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Taro Fuji, XXXXXXX Div. (Jan 1, 2023)</a:t>
              </a:r>
            </a:p>
            <a:p>
              <a:pPr defTabSz="990624">
                <a:lnSpc>
                  <a:spcPts val="550"/>
                </a:lnSpc>
                <a:defRPr/>
              </a:pPr>
              <a:endParaRPr lang="en-US" altLang="ja-JP" sz="520" b="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13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62">
          <p15:clr>
            <a:srgbClr val="FBAE40"/>
          </p15:clr>
        </p15:guide>
        <p15:guide id="3" pos="5299">
          <p15:clr>
            <a:srgbClr val="FBAE40"/>
          </p15:clr>
        </p15:guide>
        <p15:guide id="4" orient="horz" pos="1982">
          <p15:clr>
            <a:srgbClr val="FBAE40"/>
          </p15:clr>
        </p15:guide>
        <p15:guide id="5" orient="horz" pos="1845">
          <p15:clr>
            <a:srgbClr val="FBAE40"/>
          </p15:clr>
        </p15:guide>
        <p15:guide id="7" orient="horz" pos="2318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1431">
          <p15:clr>
            <a:srgbClr val="FBAE40"/>
          </p15:clr>
        </p15:guide>
        <p15:guide id="10" orient="horz" pos="2166">
          <p15:clr>
            <a:srgbClr val="FBAE40"/>
          </p15:clr>
        </p15:guide>
        <p15:guide id="11" orient="horz" pos="12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表紙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図 47" descr="屋内, 座る, 小さい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CF361CDC-C081-43B3-A732-7994B5D0A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97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5436" y="2496312"/>
            <a:ext cx="8064000" cy="432000"/>
          </a:xfrm>
        </p:spPr>
        <p:txBody>
          <a:bodyPr anchor="b"/>
          <a:lstStyle>
            <a:lvl1pPr algn="l"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Slide Title 22pt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436" y="2971811"/>
            <a:ext cx="8064000" cy="173169"/>
          </a:xfrm>
        </p:spPr>
        <p:txBody>
          <a:bodyPr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  <a:lvl2pPr marL="492039" indent="0" algn="ctr">
              <a:buNone/>
              <a:defRPr sz="2152"/>
            </a:lvl2pPr>
            <a:lvl3pPr marL="984077" indent="0" algn="ctr">
              <a:buNone/>
              <a:defRPr sz="1937"/>
            </a:lvl3pPr>
            <a:lvl4pPr marL="1476116" indent="0" algn="ctr">
              <a:buNone/>
              <a:defRPr sz="1722"/>
            </a:lvl4pPr>
            <a:lvl5pPr marL="1968155" indent="0" algn="ctr">
              <a:buNone/>
              <a:defRPr sz="1722"/>
            </a:lvl5pPr>
            <a:lvl6pPr marL="2460193" indent="0" algn="ctr">
              <a:buNone/>
              <a:defRPr sz="1722"/>
            </a:lvl6pPr>
            <a:lvl7pPr marL="2952232" indent="0" algn="ctr">
              <a:buNone/>
              <a:defRPr sz="1722"/>
            </a:lvl7pPr>
            <a:lvl8pPr marL="3444270" indent="0" algn="ctr">
              <a:buNone/>
              <a:defRPr sz="1722"/>
            </a:lvl8pPr>
            <a:lvl9pPr marL="3936309" indent="0" algn="ctr">
              <a:buNone/>
              <a:defRPr sz="1722"/>
            </a:lvl9pPr>
          </a:lstStyle>
          <a:p>
            <a:r>
              <a:rPr lang="en-US" altLang="ja-JP" dirty="0"/>
              <a:t>Subtitle formatting</a:t>
            </a:r>
            <a:r>
              <a:rPr kumimoji="0" lang="en-US" altLang="ja-JP" dirty="0"/>
              <a:t> 14pt</a:t>
            </a:r>
            <a:endParaRPr kumimoji="0" lang="ja-JP" altLang="ja-JP" dirty="0"/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DA62E947-F491-468B-85BB-32D6389DA0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436" y="2274481"/>
            <a:ext cx="8064000" cy="288000"/>
          </a:xfrm>
        </p:spPr>
        <p:txBody>
          <a:bodyPr anchor="t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cs typeface="Arial" panose="020B0604020202020204" pitchFamily="34" charset="0"/>
              </a:rPr>
              <a:t>Client Name </a:t>
            </a:r>
            <a:r>
              <a:rPr kumimoji="1" lang="en-US" altLang="zh-CN" dirty="0"/>
              <a:t>14pt</a:t>
            </a:r>
            <a:endParaRPr kumimoji="1" lang="ja-JP" altLang="en-US" dirty="0"/>
          </a:p>
          <a:p>
            <a:pPr lvl="0"/>
            <a:endParaRPr kumimoji="1" lang="ja-JP" altLang="en-US" dirty="0"/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864D83E0-932F-409B-80C5-87D59F5BFA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435" y="3234673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January XX, 20XX  11pt</a:t>
            </a:r>
          </a:p>
        </p:txBody>
      </p:sp>
      <p:sp>
        <p:nvSpPr>
          <p:cNvPr id="23" name="テキスト プレースホルダー 22">
            <a:extLst>
              <a:ext uri="{FF2B5EF4-FFF2-40B4-BE49-F238E27FC236}">
                <a16:creationId xmlns:a16="http://schemas.microsoft.com/office/drawing/2014/main" id="{EFBD87F5-BD43-4B59-A6FA-08665F8715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436" y="3702537"/>
            <a:ext cx="3061062" cy="360000"/>
          </a:xfrm>
        </p:spPr>
        <p:txBody>
          <a:bodyPr anchor="t" anchorCtr="0"/>
          <a:lstStyle>
            <a:lvl1pPr marL="0" marR="0" indent="0" algn="l" defTabSz="9840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r>
              <a:rPr lang="en-US" altLang="ja-JP" dirty="0"/>
              <a:t>Business Unit Name / Presenter’s Name 11pt</a:t>
            </a:r>
          </a:p>
          <a:p>
            <a:r>
              <a:rPr lang="en-US" altLang="ja-JP" dirty="0"/>
              <a:t>Business Unit Name / Presenter’s Name 11pt</a:t>
            </a:r>
          </a:p>
        </p:txBody>
      </p:sp>
      <p:grpSp>
        <p:nvGrpSpPr>
          <p:cNvPr id="99" name="グラフィックス 65">
            <a:extLst>
              <a:ext uri="{FF2B5EF4-FFF2-40B4-BE49-F238E27FC236}">
                <a16:creationId xmlns:a16="http://schemas.microsoft.com/office/drawing/2014/main" id="{014927BE-EFE5-4AB8-938F-5EBE537E5FAB}"/>
              </a:ext>
            </a:extLst>
          </p:cNvPr>
          <p:cNvGrpSpPr/>
          <p:nvPr userDrawn="1"/>
        </p:nvGrpSpPr>
        <p:grpSpPr>
          <a:xfrm>
            <a:off x="7377508" y="4503611"/>
            <a:ext cx="1040691" cy="282657"/>
            <a:chOff x="3691731" y="3246312"/>
            <a:chExt cx="3270028" cy="888156"/>
          </a:xfrm>
        </p:grpSpPr>
        <p:sp>
          <p:nvSpPr>
            <p:cNvPr id="100" name="フリーフォーム: 図形 99">
              <a:extLst>
                <a:ext uri="{FF2B5EF4-FFF2-40B4-BE49-F238E27FC236}">
                  <a16:creationId xmlns:a16="http://schemas.microsoft.com/office/drawing/2014/main" id="{F2AFFBF7-4A67-4D83-A3AF-D5B5211BB9AC}"/>
                </a:ext>
              </a:extLst>
            </p:cNvPr>
            <p:cNvSpPr/>
            <p:nvPr/>
          </p:nvSpPr>
          <p:spPr>
            <a:xfrm>
              <a:off x="6043094" y="3241957"/>
              <a:ext cx="322966" cy="530587"/>
            </a:xfrm>
            <a:custGeom>
              <a:avLst/>
              <a:gdLst>
                <a:gd name="connsiteX0" fmla="*/ 139221 w 322965"/>
                <a:gd name="connsiteY0" fmla="*/ 4355 h 530586"/>
                <a:gd name="connsiteX1" fmla="*/ 139221 w 322965"/>
                <a:gd name="connsiteY1" fmla="*/ 430267 h 530586"/>
                <a:gd name="connsiteX2" fmla="*/ 180745 w 322965"/>
                <a:gd name="connsiteY2" fmla="*/ 473579 h 530586"/>
                <a:gd name="connsiteX3" fmla="*/ 321063 w 322965"/>
                <a:gd name="connsiteY3" fmla="*/ 473579 h 530586"/>
                <a:gd name="connsiteX4" fmla="*/ 321063 w 322965"/>
                <a:gd name="connsiteY4" fmla="*/ 521331 h 530586"/>
                <a:gd name="connsiteX5" fmla="*/ 313821 w 322965"/>
                <a:gd name="connsiteY5" fmla="*/ 530370 h 530586"/>
                <a:gd name="connsiteX6" fmla="*/ 312181 w 322965"/>
                <a:gd name="connsiteY6" fmla="*/ 530386 h 530586"/>
                <a:gd name="connsiteX7" fmla="*/ 85067 w 322965"/>
                <a:gd name="connsiteY7" fmla="*/ 530386 h 530586"/>
                <a:gd name="connsiteX8" fmla="*/ 4325 w 322965"/>
                <a:gd name="connsiteY8" fmla="*/ 456681 h 530586"/>
                <a:gd name="connsiteX9" fmla="*/ 4325 w 322965"/>
                <a:gd name="connsiteY9" fmla="*/ 33192 h 530586"/>
                <a:gd name="connsiteX10" fmla="*/ 35584 w 322965"/>
                <a:gd name="connsiteY10" fmla="*/ 4355 h 530586"/>
                <a:gd name="connsiteX11" fmla="*/ 139048 w 322965"/>
                <a:gd name="connsiteY11" fmla="*/ 435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965" h="530586">
                  <a:moveTo>
                    <a:pt x="139221" y="4355"/>
                  </a:moveTo>
                  <a:lnTo>
                    <a:pt x="139221" y="430267"/>
                  </a:lnTo>
                  <a:cubicBezTo>
                    <a:pt x="139221" y="457949"/>
                    <a:pt x="152832" y="472137"/>
                    <a:pt x="180745" y="473579"/>
                  </a:cubicBezTo>
                  <a:lnTo>
                    <a:pt x="321063" y="473579"/>
                  </a:lnTo>
                  <a:lnTo>
                    <a:pt x="321063" y="521331"/>
                  </a:lnTo>
                  <a:cubicBezTo>
                    <a:pt x="321559" y="525827"/>
                    <a:pt x="318317" y="529874"/>
                    <a:pt x="313821" y="530370"/>
                  </a:cubicBezTo>
                  <a:cubicBezTo>
                    <a:pt x="313276" y="530430"/>
                    <a:pt x="312727" y="530436"/>
                    <a:pt x="312181" y="530386"/>
                  </a:cubicBezTo>
                  <a:lnTo>
                    <a:pt x="85067" y="530386"/>
                  </a:lnTo>
                  <a:cubicBezTo>
                    <a:pt x="14937" y="530386"/>
                    <a:pt x="4325" y="491803"/>
                    <a:pt x="4325" y="456681"/>
                  </a:cubicBezTo>
                  <a:lnTo>
                    <a:pt x="4325" y="33192"/>
                  </a:lnTo>
                  <a:cubicBezTo>
                    <a:pt x="4325" y="13179"/>
                    <a:pt x="11996" y="3721"/>
                    <a:pt x="35584" y="4355"/>
                  </a:cubicBezTo>
                  <a:lnTo>
                    <a:pt x="139048" y="435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1" name="フリーフォーム: 図形 100">
              <a:extLst>
                <a:ext uri="{FF2B5EF4-FFF2-40B4-BE49-F238E27FC236}">
                  <a16:creationId xmlns:a16="http://schemas.microsoft.com/office/drawing/2014/main" id="{B70DE1B9-844D-4222-B960-FA9D0F97E06E}"/>
                </a:ext>
              </a:extLst>
            </p:cNvPr>
            <p:cNvSpPr/>
            <p:nvPr/>
          </p:nvSpPr>
          <p:spPr>
            <a:xfrm>
              <a:off x="5781377" y="3241987"/>
              <a:ext cx="138414" cy="530587"/>
            </a:xfrm>
            <a:custGeom>
              <a:avLst/>
              <a:gdLst>
                <a:gd name="connsiteX0" fmla="*/ 139164 w 138413"/>
                <a:gd name="connsiteY0" fmla="*/ 4325 h 530586"/>
                <a:gd name="connsiteX1" fmla="*/ 139164 w 138413"/>
                <a:gd name="connsiteY1" fmla="*/ 502731 h 530586"/>
                <a:gd name="connsiteX2" fmla="*/ 110846 w 138413"/>
                <a:gd name="connsiteY2" fmla="*/ 530414 h 530586"/>
                <a:gd name="connsiteX3" fmla="*/ 4325 w 138413"/>
                <a:gd name="connsiteY3" fmla="*/ 530414 h 530586"/>
                <a:gd name="connsiteX4" fmla="*/ 4325 w 138413"/>
                <a:gd name="connsiteY4" fmla="*/ 31893 h 530586"/>
                <a:gd name="connsiteX5" fmla="*/ 34488 w 138413"/>
                <a:gd name="connsiteY5" fmla="*/ 4383 h 530586"/>
                <a:gd name="connsiteX6" fmla="*/ 139164 w 138413"/>
                <a:gd name="connsiteY6" fmla="*/ 4383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530586">
                  <a:moveTo>
                    <a:pt x="139164" y="4325"/>
                  </a:moveTo>
                  <a:lnTo>
                    <a:pt x="139164" y="502731"/>
                  </a:lnTo>
                  <a:cubicBezTo>
                    <a:pt x="139164" y="524877"/>
                    <a:pt x="129705" y="530414"/>
                    <a:pt x="110846" y="530414"/>
                  </a:cubicBezTo>
                  <a:lnTo>
                    <a:pt x="4325" y="530414"/>
                  </a:lnTo>
                  <a:lnTo>
                    <a:pt x="4325" y="31893"/>
                  </a:lnTo>
                  <a:cubicBezTo>
                    <a:pt x="4325" y="15399"/>
                    <a:pt x="10612" y="4383"/>
                    <a:pt x="34488" y="4383"/>
                  </a:cubicBezTo>
                  <a:lnTo>
                    <a:pt x="139164" y="4383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2" name="フリーフォーム: 図形 101">
              <a:extLst>
                <a:ext uri="{FF2B5EF4-FFF2-40B4-BE49-F238E27FC236}">
                  <a16:creationId xmlns:a16="http://schemas.microsoft.com/office/drawing/2014/main" id="{230110F4-D8B8-4763-B2CA-79EFCA190E47}"/>
                </a:ext>
              </a:extLst>
            </p:cNvPr>
            <p:cNvSpPr/>
            <p:nvPr/>
          </p:nvSpPr>
          <p:spPr>
            <a:xfrm>
              <a:off x="3687406" y="3241987"/>
              <a:ext cx="363336" cy="530587"/>
            </a:xfrm>
            <a:custGeom>
              <a:avLst/>
              <a:gdLst>
                <a:gd name="connsiteX0" fmla="*/ 4325 w 363336"/>
                <a:gd name="connsiteY0" fmla="*/ 76877 h 530586"/>
                <a:gd name="connsiteX1" fmla="*/ 70245 w 363336"/>
                <a:gd name="connsiteY1" fmla="*/ 4325 h 530586"/>
                <a:gd name="connsiteX2" fmla="*/ 359876 w 363336"/>
                <a:gd name="connsiteY2" fmla="*/ 4325 h 530586"/>
                <a:gd name="connsiteX3" fmla="*/ 359876 w 363336"/>
                <a:gd name="connsiteY3" fmla="*/ 54904 h 530586"/>
                <a:gd name="connsiteX4" fmla="*/ 354604 w 363336"/>
                <a:gd name="connsiteY4" fmla="*/ 61961 h 530586"/>
                <a:gd name="connsiteX5" fmla="*/ 353128 w 363336"/>
                <a:gd name="connsiteY5" fmla="*/ 61998 h 530586"/>
                <a:gd name="connsiteX6" fmla="*/ 179534 w 363336"/>
                <a:gd name="connsiteY6" fmla="*/ 61998 h 530586"/>
                <a:gd name="connsiteX7" fmla="*/ 144527 w 363336"/>
                <a:gd name="connsiteY7" fmla="*/ 96601 h 530586"/>
                <a:gd name="connsiteX8" fmla="*/ 144527 w 363336"/>
                <a:gd name="connsiteY8" fmla="*/ 230171 h 530586"/>
                <a:gd name="connsiteX9" fmla="*/ 348745 w 363336"/>
                <a:gd name="connsiteY9" fmla="*/ 230171 h 530586"/>
                <a:gd name="connsiteX10" fmla="*/ 348745 w 363336"/>
                <a:gd name="connsiteY10" fmla="*/ 283287 h 530586"/>
                <a:gd name="connsiteX11" fmla="*/ 342467 w 363336"/>
                <a:gd name="connsiteY11" fmla="*/ 290474 h 530586"/>
                <a:gd name="connsiteX12" fmla="*/ 341190 w 363336"/>
                <a:gd name="connsiteY12" fmla="*/ 290439 h 530586"/>
                <a:gd name="connsiteX13" fmla="*/ 144469 w 363336"/>
                <a:gd name="connsiteY13" fmla="*/ 290439 h 530586"/>
                <a:gd name="connsiteX14" fmla="*/ 144469 w 363336"/>
                <a:gd name="connsiteY14" fmla="*/ 502212 h 530586"/>
                <a:gd name="connsiteX15" fmla="*/ 111481 w 363336"/>
                <a:gd name="connsiteY15" fmla="*/ 530414 h 530586"/>
                <a:gd name="connsiteX16" fmla="*/ 4325 w 363336"/>
                <a:gd name="connsiteY16" fmla="*/ 530414 h 530586"/>
                <a:gd name="connsiteX17" fmla="*/ 4325 w 363336"/>
                <a:gd name="connsiteY17" fmla="*/ 76877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3336" h="530586">
                  <a:moveTo>
                    <a:pt x="4325" y="76877"/>
                  </a:moveTo>
                  <a:cubicBezTo>
                    <a:pt x="4325" y="36795"/>
                    <a:pt x="4325" y="4325"/>
                    <a:pt x="70245" y="4325"/>
                  </a:cubicBezTo>
                  <a:lnTo>
                    <a:pt x="359876" y="4325"/>
                  </a:lnTo>
                  <a:lnTo>
                    <a:pt x="359876" y="54904"/>
                  </a:lnTo>
                  <a:cubicBezTo>
                    <a:pt x="360369" y="58309"/>
                    <a:pt x="358009" y="61468"/>
                    <a:pt x="354604" y="61961"/>
                  </a:cubicBezTo>
                  <a:cubicBezTo>
                    <a:pt x="354115" y="62032"/>
                    <a:pt x="353620" y="62044"/>
                    <a:pt x="353128" y="61998"/>
                  </a:cubicBezTo>
                  <a:lnTo>
                    <a:pt x="179534" y="61998"/>
                  </a:lnTo>
                  <a:cubicBezTo>
                    <a:pt x="156465" y="61998"/>
                    <a:pt x="144527" y="73186"/>
                    <a:pt x="144527" y="96601"/>
                  </a:cubicBezTo>
                  <a:cubicBezTo>
                    <a:pt x="144527" y="96947"/>
                    <a:pt x="144527" y="230171"/>
                    <a:pt x="144527" y="230171"/>
                  </a:cubicBezTo>
                  <a:lnTo>
                    <a:pt x="348745" y="230171"/>
                  </a:lnTo>
                  <a:lnTo>
                    <a:pt x="348745" y="283287"/>
                  </a:lnTo>
                  <a:cubicBezTo>
                    <a:pt x="348996" y="287005"/>
                    <a:pt x="346185" y="290223"/>
                    <a:pt x="342467" y="290474"/>
                  </a:cubicBezTo>
                  <a:cubicBezTo>
                    <a:pt x="342041" y="290502"/>
                    <a:pt x="341614" y="290491"/>
                    <a:pt x="341190" y="290439"/>
                  </a:cubicBezTo>
                  <a:lnTo>
                    <a:pt x="144469" y="290439"/>
                  </a:lnTo>
                  <a:lnTo>
                    <a:pt x="144469" y="502212"/>
                  </a:lnTo>
                  <a:cubicBezTo>
                    <a:pt x="144066" y="522686"/>
                    <a:pt x="133915" y="531048"/>
                    <a:pt x="111481" y="530414"/>
                  </a:cubicBezTo>
                  <a:lnTo>
                    <a:pt x="4325" y="530414"/>
                  </a:lnTo>
                  <a:lnTo>
                    <a:pt x="4325" y="76877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3" name="フリーフォーム: 図形 102">
              <a:extLst>
                <a:ext uri="{FF2B5EF4-FFF2-40B4-BE49-F238E27FC236}">
                  <a16:creationId xmlns:a16="http://schemas.microsoft.com/office/drawing/2014/main" id="{4705982E-FF9D-4FA6-B7F8-C89EC6524DE5}"/>
                </a:ext>
              </a:extLst>
            </p:cNvPr>
            <p:cNvSpPr/>
            <p:nvPr/>
          </p:nvSpPr>
          <p:spPr>
            <a:xfrm>
              <a:off x="4117469" y="3241987"/>
              <a:ext cx="455612" cy="547888"/>
            </a:xfrm>
            <a:custGeom>
              <a:avLst/>
              <a:gdLst>
                <a:gd name="connsiteX0" fmla="*/ 138991 w 455612"/>
                <a:gd name="connsiteY0" fmla="*/ 4325 h 547888"/>
                <a:gd name="connsiteX1" fmla="*/ 138991 w 455612"/>
                <a:gd name="connsiteY1" fmla="*/ 405322 h 547888"/>
                <a:gd name="connsiteX2" fmla="*/ 167827 w 455612"/>
                <a:gd name="connsiteY2" fmla="*/ 477816 h 547888"/>
                <a:gd name="connsiteX3" fmla="*/ 288074 w 455612"/>
                <a:gd name="connsiteY3" fmla="*/ 478335 h 547888"/>
                <a:gd name="connsiteX4" fmla="*/ 319275 w 455612"/>
                <a:gd name="connsiteY4" fmla="*/ 405437 h 547888"/>
                <a:gd name="connsiteX5" fmla="*/ 319275 w 455612"/>
                <a:gd name="connsiteY5" fmla="*/ 31028 h 547888"/>
                <a:gd name="connsiteX6" fmla="*/ 349264 w 455612"/>
                <a:gd name="connsiteY6" fmla="*/ 4325 h 547888"/>
                <a:gd name="connsiteX7" fmla="*/ 453998 w 455612"/>
                <a:gd name="connsiteY7" fmla="*/ 4325 h 547888"/>
                <a:gd name="connsiteX8" fmla="*/ 453998 w 455612"/>
                <a:gd name="connsiteY8" fmla="*/ 393442 h 547888"/>
                <a:gd name="connsiteX9" fmla="*/ 346784 w 455612"/>
                <a:gd name="connsiteY9" fmla="*/ 534681 h 547888"/>
                <a:gd name="connsiteX10" fmla="*/ 114999 w 455612"/>
                <a:gd name="connsiteY10" fmla="*/ 534278 h 547888"/>
                <a:gd name="connsiteX11" fmla="*/ 4325 w 455612"/>
                <a:gd name="connsiteY11" fmla="*/ 393442 h 547888"/>
                <a:gd name="connsiteX12" fmla="*/ 4325 w 455612"/>
                <a:gd name="connsiteY12" fmla="*/ 31316 h 547888"/>
                <a:gd name="connsiteX13" fmla="*/ 30624 w 455612"/>
                <a:gd name="connsiteY13" fmla="*/ 4325 h 547888"/>
                <a:gd name="connsiteX14" fmla="*/ 138991 w 455612"/>
                <a:gd name="connsiteY14" fmla="*/ 4325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12" h="547888">
                  <a:moveTo>
                    <a:pt x="138991" y="4325"/>
                  </a:moveTo>
                  <a:lnTo>
                    <a:pt x="138991" y="405322"/>
                  </a:lnTo>
                  <a:cubicBezTo>
                    <a:pt x="138991" y="439926"/>
                    <a:pt x="143835" y="463860"/>
                    <a:pt x="167827" y="477816"/>
                  </a:cubicBezTo>
                  <a:cubicBezTo>
                    <a:pt x="200239" y="496560"/>
                    <a:pt x="255085" y="496848"/>
                    <a:pt x="288074" y="478335"/>
                  </a:cubicBezTo>
                  <a:cubicBezTo>
                    <a:pt x="310624" y="465763"/>
                    <a:pt x="319275" y="445520"/>
                    <a:pt x="319275" y="405437"/>
                  </a:cubicBezTo>
                  <a:lnTo>
                    <a:pt x="319275" y="31028"/>
                  </a:lnTo>
                  <a:cubicBezTo>
                    <a:pt x="319275" y="14187"/>
                    <a:pt x="325676" y="4325"/>
                    <a:pt x="349264" y="4325"/>
                  </a:cubicBezTo>
                  <a:lnTo>
                    <a:pt x="453998" y="4325"/>
                  </a:lnTo>
                  <a:lnTo>
                    <a:pt x="453998" y="393442"/>
                  </a:lnTo>
                  <a:cubicBezTo>
                    <a:pt x="453998" y="483872"/>
                    <a:pt x="397075" y="520955"/>
                    <a:pt x="346784" y="534681"/>
                  </a:cubicBezTo>
                  <a:cubicBezTo>
                    <a:pt x="279827" y="552964"/>
                    <a:pt x="178093" y="553252"/>
                    <a:pt x="114999" y="534278"/>
                  </a:cubicBezTo>
                  <a:cubicBezTo>
                    <a:pt x="39679" y="511843"/>
                    <a:pt x="4441" y="466859"/>
                    <a:pt x="4325" y="393442"/>
                  </a:cubicBezTo>
                  <a:lnTo>
                    <a:pt x="4325" y="31316"/>
                  </a:lnTo>
                  <a:cubicBezTo>
                    <a:pt x="4325" y="14014"/>
                    <a:pt x="10554" y="4325"/>
                    <a:pt x="30624" y="4325"/>
                  </a:cubicBezTo>
                  <a:lnTo>
                    <a:pt x="138991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4" name="フリーフォーム: 図形 103">
              <a:extLst>
                <a:ext uri="{FF2B5EF4-FFF2-40B4-BE49-F238E27FC236}">
                  <a16:creationId xmlns:a16="http://schemas.microsoft.com/office/drawing/2014/main" id="{CE1B8796-19A5-4BFE-BF3C-2637ECA90836}"/>
                </a:ext>
              </a:extLst>
            </p:cNvPr>
            <p:cNvSpPr/>
            <p:nvPr/>
          </p:nvSpPr>
          <p:spPr>
            <a:xfrm>
              <a:off x="6424944" y="3241987"/>
              <a:ext cx="536354" cy="530587"/>
            </a:xfrm>
            <a:custGeom>
              <a:avLst/>
              <a:gdLst>
                <a:gd name="connsiteX0" fmla="*/ 380580 w 536353"/>
                <a:gd name="connsiteY0" fmla="*/ 4325 h 530586"/>
                <a:gd name="connsiteX1" fmla="*/ 332828 w 536353"/>
                <a:gd name="connsiteY1" fmla="*/ 40486 h 530586"/>
                <a:gd name="connsiteX2" fmla="*/ 247011 w 536353"/>
                <a:gd name="connsiteY2" fmla="*/ 403246 h 530586"/>
                <a:gd name="connsiteX3" fmla="*/ 244647 w 536353"/>
                <a:gd name="connsiteY3" fmla="*/ 403246 h 530586"/>
                <a:gd name="connsiteX4" fmla="*/ 156177 w 536353"/>
                <a:gd name="connsiteY4" fmla="*/ 4325 h 530586"/>
                <a:gd name="connsiteX5" fmla="*/ 35065 w 536353"/>
                <a:gd name="connsiteY5" fmla="*/ 4325 h 530586"/>
                <a:gd name="connsiteX6" fmla="*/ 4325 w 536353"/>
                <a:gd name="connsiteY6" fmla="*/ 34950 h 530586"/>
                <a:gd name="connsiteX7" fmla="*/ 4325 w 536353"/>
                <a:gd name="connsiteY7" fmla="*/ 530356 h 530586"/>
                <a:gd name="connsiteX8" fmla="*/ 55538 w 536353"/>
                <a:gd name="connsiteY8" fmla="*/ 530356 h 530586"/>
                <a:gd name="connsiteX9" fmla="*/ 67073 w 536353"/>
                <a:gd name="connsiteY9" fmla="*/ 517899 h 530586"/>
                <a:gd name="connsiteX10" fmla="*/ 67073 w 536353"/>
                <a:gd name="connsiteY10" fmla="*/ 102369 h 530586"/>
                <a:gd name="connsiteX11" fmla="*/ 75147 w 536353"/>
                <a:gd name="connsiteY11" fmla="*/ 102369 h 530586"/>
                <a:gd name="connsiteX12" fmla="*/ 184725 w 536353"/>
                <a:gd name="connsiteY12" fmla="*/ 530241 h 530586"/>
                <a:gd name="connsiteX13" fmla="*/ 256527 w 536353"/>
                <a:gd name="connsiteY13" fmla="*/ 530241 h 530586"/>
                <a:gd name="connsiteX14" fmla="*/ 300300 w 536353"/>
                <a:gd name="connsiteY14" fmla="*/ 492408 h 530586"/>
                <a:gd name="connsiteX15" fmla="*/ 398401 w 536353"/>
                <a:gd name="connsiteY15" fmla="*/ 102369 h 530586"/>
                <a:gd name="connsiteX16" fmla="*/ 406360 w 536353"/>
                <a:gd name="connsiteY16" fmla="*/ 102369 h 530586"/>
                <a:gd name="connsiteX17" fmla="*/ 406360 w 536353"/>
                <a:gd name="connsiteY17" fmla="*/ 530414 h 530586"/>
                <a:gd name="connsiteX18" fmla="*/ 502096 w 536353"/>
                <a:gd name="connsiteY18" fmla="*/ 530414 h 530586"/>
                <a:gd name="connsiteX19" fmla="*/ 536296 w 536353"/>
                <a:gd name="connsiteY19" fmla="*/ 498290 h 530586"/>
                <a:gd name="connsiteX20" fmla="*/ 536296 w 536353"/>
                <a:gd name="connsiteY20" fmla="*/ 4325 h 530586"/>
                <a:gd name="connsiteX21" fmla="*/ 380580 w 536353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6353" h="530586">
                  <a:moveTo>
                    <a:pt x="380580" y="4325"/>
                  </a:moveTo>
                  <a:cubicBezTo>
                    <a:pt x="353993" y="4325"/>
                    <a:pt x="338825" y="16725"/>
                    <a:pt x="332828" y="40486"/>
                  </a:cubicBezTo>
                  <a:lnTo>
                    <a:pt x="247011" y="403246"/>
                  </a:lnTo>
                  <a:lnTo>
                    <a:pt x="244647" y="403246"/>
                  </a:lnTo>
                  <a:lnTo>
                    <a:pt x="156177" y="4325"/>
                  </a:lnTo>
                  <a:lnTo>
                    <a:pt x="35065" y="4325"/>
                  </a:lnTo>
                  <a:cubicBezTo>
                    <a:pt x="11650" y="4325"/>
                    <a:pt x="4325" y="16379"/>
                    <a:pt x="4325" y="34950"/>
                  </a:cubicBezTo>
                  <a:lnTo>
                    <a:pt x="4325" y="530356"/>
                  </a:lnTo>
                  <a:lnTo>
                    <a:pt x="55538" y="530356"/>
                  </a:lnTo>
                  <a:cubicBezTo>
                    <a:pt x="63728" y="530356"/>
                    <a:pt x="67073" y="526261"/>
                    <a:pt x="67073" y="517899"/>
                  </a:cubicBezTo>
                  <a:lnTo>
                    <a:pt x="67073" y="102369"/>
                  </a:lnTo>
                  <a:lnTo>
                    <a:pt x="75147" y="102369"/>
                  </a:lnTo>
                  <a:lnTo>
                    <a:pt x="184725" y="530241"/>
                  </a:lnTo>
                  <a:lnTo>
                    <a:pt x="256527" y="530241"/>
                  </a:lnTo>
                  <a:cubicBezTo>
                    <a:pt x="283576" y="530241"/>
                    <a:pt x="293610" y="519168"/>
                    <a:pt x="300300" y="492408"/>
                  </a:cubicBezTo>
                  <a:lnTo>
                    <a:pt x="398401" y="102369"/>
                  </a:lnTo>
                  <a:lnTo>
                    <a:pt x="406360" y="102369"/>
                  </a:lnTo>
                  <a:lnTo>
                    <a:pt x="406360" y="530414"/>
                  </a:lnTo>
                  <a:lnTo>
                    <a:pt x="502096" y="530414"/>
                  </a:lnTo>
                  <a:cubicBezTo>
                    <a:pt x="525569" y="530414"/>
                    <a:pt x="536296" y="521417"/>
                    <a:pt x="536296" y="498290"/>
                  </a:cubicBezTo>
                  <a:lnTo>
                    <a:pt x="536296" y="4325"/>
                  </a:lnTo>
                  <a:lnTo>
                    <a:pt x="380580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5" name="フリーフォーム: 図形 104">
              <a:extLst>
                <a:ext uri="{FF2B5EF4-FFF2-40B4-BE49-F238E27FC236}">
                  <a16:creationId xmlns:a16="http://schemas.microsoft.com/office/drawing/2014/main" id="{B92887FF-9D4B-4D2B-95D2-6D8F3DA86386}"/>
                </a:ext>
              </a:extLst>
            </p:cNvPr>
            <p:cNvSpPr/>
            <p:nvPr/>
          </p:nvSpPr>
          <p:spPr>
            <a:xfrm>
              <a:off x="5073044" y="3527927"/>
              <a:ext cx="138414" cy="247992"/>
            </a:xfrm>
            <a:custGeom>
              <a:avLst/>
              <a:gdLst>
                <a:gd name="connsiteX0" fmla="*/ 139106 w 138413"/>
                <a:gd name="connsiteY0" fmla="*/ 4325 h 247991"/>
                <a:gd name="connsiteX1" fmla="*/ 4325 w 138413"/>
                <a:gd name="connsiteY1" fmla="*/ 4325 h 247991"/>
                <a:gd name="connsiteX2" fmla="*/ 4325 w 138413"/>
                <a:gd name="connsiteY2" fmla="*/ 244474 h 247991"/>
                <a:gd name="connsiteX3" fmla="*/ 110904 w 138413"/>
                <a:gd name="connsiteY3" fmla="*/ 244474 h 247991"/>
                <a:gd name="connsiteX4" fmla="*/ 139164 w 138413"/>
                <a:gd name="connsiteY4" fmla="*/ 216791 h 247991"/>
                <a:gd name="connsiteX5" fmla="*/ 139164 w 138413"/>
                <a:gd name="connsiteY5" fmla="*/ 4325 h 24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13" h="247991">
                  <a:moveTo>
                    <a:pt x="139106" y="4325"/>
                  </a:moveTo>
                  <a:lnTo>
                    <a:pt x="4325" y="4325"/>
                  </a:lnTo>
                  <a:lnTo>
                    <a:pt x="4325" y="244474"/>
                  </a:lnTo>
                  <a:lnTo>
                    <a:pt x="110904" y="244474"/>
                  </a:lnTo>
                  <a:cubicBezTo>
                    <a:pt x="129705" y="244474"/>
                    <a:pt x="139164" y="238706"/>
                    <a:pt x="139164" y="216791"/>
                  </a:cubicBezTo>
                  <a:cubicBezTo>
                    <a:pt x="139164" y="216791"/>
                    <a:pt x="139164" y="114018"/>
                    <a:pt x="139164" y="4325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6" name="フリーフォーム: 図形 105">
              <a:extLst>
                <a:ext uri="{FF2B5EF4-FFF2-40B4-BE49-F238E27FC236}">
                  <a16:creationId xmlns:a16="http://schemas.microsoft.com/office/drawing/2014/main" id="{B1417523-6F68-4518-8EC0-8EB22DB6D184}"/>
                </a:ext>
              </a:extLst>
            </p:cNvPr>
            <p:cNvSpPr/>
            <p:nvPr/>
          </p:nvSpPr>
          <p:spPr>
            <a:xfrm>
              <a:off x="5073044" y="3241987"/>
              <a:ext cx="138414" cy="288362"/>
            </a:xfrm>
            <a:custGeom>
              <a:avLst/>
              <a:gdLst>
                <a:gd name="connsiteX0" fmla="*/ 131262 w 138413"/>
                <a:gd name="connsiteY0" fmla="*/ 187609 h 288362"/>
                <a:gd name="connsiteX1" fmla="*/ 139106 w 138413"/>
                <a:gd name="connsiteY1" fmla="*/ 172614 h 288362"/>
                <a:gd name="connsiteX2" fmla="*/ 139106 w 138413"/>
                <a:gd name="connsiteY2" fmla="*/ 4325 h 288362"/>
                <a:gd name="connsiteX3" fmla="*/ 34488 w 138413"/>
                <a:gd name="connsiteY3" fmla="*/ 4325 h 288362"/>
                <a:gd name="connsiteX4" fmla="*/ 4325 w 138413"/>
                <a:gd name="connsiteY4" fmla="*/ 32239 h 288362"/>
                <a:gd name="connsiteX5" fmla="*/ 4325 w 138413"/>
                <a:gd name="connsiteY5" fmla="*/ 286921 h 288362"/>
                <a:gd name="connsiteX6" fmla="*/ 131205 w 138413"/>
                <a:gd name="connsiteY6" fmla="*/ 187493 h 28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13" h="288362">
                  <a:moveTo>
                    <a:pt x="131262" y="187609"/>
                  </a:moveTo>
                  <a:cubicBezTo>
                    <a:pt x="136310" y="184317"/>
                    <a:pt x="139281" y="178637"/>
                    <a:pt x="139106" y="172614"/>
                  </a:cubicBezTo>
                  <a:lnTo>
                    <a:pt x="139106" y="4325"/>
                  </a:lnTo>
                  <a:lnTo>
                    <a:pt x="34488" y="4325"/>
                  </a:lnTo>
                  <a:cubicBezTo>
                    <a:pt x="10900" y="4325"/>
                    <a:pt x="4325" y="15860"/>
                    <a:pt x="4325" y="32239"/>
                  </a:cubicBezTo>
                  <a:lnTo>
                    <a:pt x="4325" y="286921"/>
                  </a:lnTo>
                  <a:lnTo>
                    <a:pt x="131205" y="187493"/>
                  </a:lnTo>
                </a:path>
              </a:pathLst>
            </a:custGeom>
            <a:solidFill>
              <a:srgbClr val="FB0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7" name="フリーフォーム: 図形 106">
              <a:extLst>
                <a:ext uri="{FF2B5EF4-FFF2-40B4-BE49-F238E27FC236}">
                  <a16:creationId xmlns:a16="http://schemas.microsoft.com/office/drawing/2014/main" id="{E953A311-FE44-4881-A96A-B0FDB7324661}"/>
                </a:ext>
              </a:extLst>
            </p:cNvPr>
            <p:cNvSpPr/>
            <p:nvPr/>
          </p:nvSpPr>
          <p:spPr>
            <a:xfrm>
              <a:off x="4622662" y="3241987"/>
              <a:ext cx="334500" cy="547888"/>
            </a:xfrm>
            <a:custGeom>
              <a:avLst/>
              <a:gdLst>
                <a:gd name="connsiteX0" fmla="*/ 119630 w 334500"/>
                <a:gd name="connsiteY0" fmla="*/ 488774 h 547888"/>
                <a:gd name="connsiteX1" fmla="*/ 197603 w 334500"/>
                <a:gd name="connsiteY1" fmla="*/ 394480 h 547888"/>
                <a:gd name="connsiteX2" fmla="*/ 197603 w 334500"/>
                <a:gd name="connsiteY2" fmla="*/ 33162 h 547888"/>
                <a:gd name="connsiteX3" fmla="*/ 224421 w 334500"/>
                <a:gd name="connsiteY3" fmla="*/ 4325 h 547888"/>
                <a:gd name="connsiteX4" fmla="*/ 332384 w 334500"/>
                <a:gd name="connsiteY4" fmla="*/ 4325 h 547888"/>
                <a:gd name="connsiteX5" fmla="*/ 332384 w 334500"/>
                <a:gd name="connsiteY5" fmla="*/ 346208 h 547888"/>
                <a:gd name="connsiteX6" fmla="*/ 264849 w 334500"/>
                <a:gd name="connsiteY6" fmla="*/ 508556 h 547888"/>
                <a:gd name="connsiteX7" fmla="*/ 95639 w 334500"/>
                <a:gd name="connsiteY7" fmla="*/ 548408 h 547888"/>
                <a:gd name="connsiteX8" fmla="*/ 11091 w 334500"/>
                <a:gd name="connsiteY8" fmla="*/ 544428 h 547888"/>
                <a:gd name="connsiteX9" fmla="*/ 4343 w 334500"/>
                <a:gd name="connsiteY9" fmla="*/ 536296 h 547888"/>
                <a:gd name="connsiteX10" fmla="*/ 4343 w 334500"/>
                <a:gd name="connsiteY10" fmla="*/ 492177 h 547888"/>
                <a:gd name="connsiteX11" fmla="*/ 119688 w 334500"/>
                <a:gd name="connsiteY11" fmla="*/ 488832 h 5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500" h="547888">
                  <a:moveTo>
                    <a:pt x="119630" y="488774"/>
                  </a:moveTo>
                  <a:cubicBezTo>
                    <a:pt x="178110" y="480469"/>
                    <a:pt x="197603" y="445751"/>
                    <a:pt x="197603" y="394480"/>
                  </a:cubicBezTo>
                  <a:lnTo>
                    <a:pt x="197603" y="33162"/>
                  </a:lnTo>
                  <a:cubicBezTo>
                    <a:pt x="197603" y="11534"/>
                    <a:pt x="209138" y="4325"/>
                    <a:pt x="224421" y="4325"/>
                  </a:cubicBezTo>
                  <a:lnTo>
                    <a:pt x="332384" y="4325"/>
                  </a:lnTo>
                  <a:lnTo>
                    <a:pt x="332384" y="346208"/>
                  </a:lnTo>
                  <a:cubicBezTo>
                    <a:pt x="332384" y="430294"/>
                    <a:pt x="314678" y="472741"/>
                    <a:pt x="264849" y="508556"/>
                  </a:cubicBezTo>
                  <a:cubicBezTo>
                    <a:pt x="238955" y="527184"/>
                    <a:pt x="193682" y="548408"/>
                    <a:pt x="95639" y="548408"/>
                  </a:cubicBezTo>
                  <a:cubicBezTo>
                    <a:pt x="39466" y="548408"/>
                    <a:pt x="14436" y="545236"/>
                    <a:pt x="11091" y="544428"/>
                  </a:cubicBezTo>
                  <a:cubicBezTo>
                    <a:pt x="7035" y="543946"/>
                    <a:pt x="4069" y="540371"/>
                    <a:pt x="4343" y="536296"/>
                  </a:cubicBezTo>
                  <a:lnTo>
                    <a:pt x="4343" y="492177"/>
                  </a:lnTo>
                  <a:cubicBezTo>
                    <a:pt x="27412" y="492811"/>
                    <a:pt x="80355" y="494426"/>
                    <a:pt x="119688" y="488832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08" name="フリーフォーム: 図形 107">
              <a:extLst>
                <a:ext uri="{FF2B5EF4-FFF2-40B4-BE49-F238E27FC236}">
                  <a16:creationId xmlns:a16="http://schemas.microsoft.com/office/drawing/2014/main" id="{E9A9CAB2-877F-4A2D-A11F-EA03CB7632D1}"/>
                </a:ext>
              </a:extLst>
            </p:cNvPr>
            <p:cNvSpPr/>
            <p:nvPr/>
          </p:nvSpPr>
          <p:spPr>
            <a:xfrm>
              <a:off x="5251194" y="3241987"/>
              <a:ext cx="455612" cy="530587"/>
            </a:xfrm>
            <a:custGeom>
              <a:avLst/>
              <a:gdLst>
                <a:gd name="connsiteX0" fmla="*/ 164943 w 455612"/>
                <a:gd name="connsiteY0" fmla="*/ 4325 h 530586"/>
                <a:gd name="connsiteX1" fmla="*/ 99024 w 455612"/>
                <a:gd name="connsiteY1" fmla="*/ 76877 h 530586"/>
                <a:gd name="connsiteX2" fmla="*/ 99024 w 455612"/>
                <a:gd name="connsiteY2" fmla="*/ 212465 h 530586"/>
                <a:gd name="connsiteX3" fmla="*/ 96601 w 455612"/>
                <a:gd name="connsiteY3" fmla="*/ 217598 h 530586"/>
                <a:gd name="connsiteX4" fmla="*/ 4325 w 455612"/>
                <a:gd name="connsiteY4" fmla="*/ 290208 h 530586"/>
                <a:gd name="connsiteX5" fmla="*/ 98966 w 455612"/>
                <a:gd name="connsiteY5" fmla="*/ 290208 h 530586"/>
                <a:gd name="connsiteX6" fmla="*/ 98966 w 455612"/>
                <a:gd name="connsiteY6" fmla="*/ 530414 h 530586"/>
                <a:gd name="connsiteX7" fmla="*/ 206064 w 455612"/>
                <a:gd name="connsiteY7" fmla="*/ 530414 h 530586"/>
                <a:gd name="connsiteX8" fmla="*/ 239110 w 455612"/>
                <a:gd name="connsiteY8" fmla="*/ 502212 h 530586"/>
                <a:gd name="connsiteX9" fmla="*/ 239110 w 455612"/>
                <a:gd name="connsiteY9" fmla="*/ 290266 h 530586"/>
                <a:gd name="connsiteX10" fmla="*/ 436004 w 455612"/>
                <a:gd name="connsiteY10" fmla="*/ 290266 h 530586"/>
                <a:gd name="connsiteX11" fmla="*/ 443575 w 455612"/>
                <a:gd name="connsiteY11" fmla="*/ 284457 h 530586"/>
                <a:gd name="connsiteX12" fmla="*/ 443616 w 455612"/>
                <a:gd name="connsiteY12" fmla="*/ 283114 h 530586"/>
                <a:gd name="connsiteX13" fmla="*/ 443617 w 455612"/>
                <a:gd name="connsiteY13" fmla="*/ 229998 h 530586"/>
                <a:gd name="connsiteX14" fmla="*/ 239398 w 455612"/>
                <a:gd name="connsiteY14" fmla="*/ 229998 h 530586"/>
                <a:gd name="connsiteX15" fmla="*/ 239398 w 455612"/>
                <a:gd name="connsiteY15" fmla="*/ 96601 h 530586"/>
                <a:gd name="connsiteX16" fmla="*/ 274463 w 455612"/>
                <a:gd name="connsiteY16" fmla="*/ 61998 h 530586"/>
                <a:gd name="connsiteX17" fmla="*/ 448057 w 455612"/>
                <a:gd name="connsiteY17" fmla="*/ 61998 h 530586"/>
                <a:gd name="connsiteX18" fmla="*/ 454821 w 455612"/>
                <a:gd name="connsiteY18" fmla="*/ 56355 h 530586"/>
                <a:gd name="connsiteX19" fmla="*/ 454805 w 455612"/>
                <a:gd name="connsiteY19" fmla="*/ 55077 h 530586"/>
                <a:gd name="connsiteX20" fmla="*/ 454805 w 455612"/>
                <a:gd name="connsiteY20" fmla="*/ 4325 h 530586"/>
                <a:gd name="connsiteX21" fmla="*/ 164943 w 455612"/>
                <a:gd name="connsiteY21" fmla="*/ 4325 h 53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612" h="530586">
                  <a:moveTo>
                    <a:pt x="164943" y="4325"/>
                  </a:moveTo>
                  <a:cubicBezTo>
                    <a:pt x="99081" y="4325"/>
                    <a:pt x="99024" y="36795"/>
                    <a:pt x="99024" y="76877"/>
                  </a:cubicBezTo>
                  <a:lnTo>
                    <a:pt x="99024" y="212465"/>
                  </a:lnTo>
                  <a:cubicBezTo>
                    <a:pt x="99069" y="214462"/>
                    <a:pt x="98172" y="216364"/>
                    <a:pt x="96601" y="217598"/>
                  </a:cubicBezTo>
                  <a:lnTo>
                    <a:pt x="4325" y="290208"/>
                  </a:lnTo>
                  <a:lnTo>
                    <a:pt x="98966" y="290208"/>
                  </a:lnTo>
                  <a:lnTo>
                    <a:pt x="98966" y="530414"/>
                  </a:lnTo>
                  <a:lnTo>
                    <a:pt x="206064" y="530414"/>
                  </a:lnTo>
                  <a:cubicBezTo>
                    <a:pt x="228498" y="530817"/>
                    <a:pt x="238649" y="522686"/>
                    <a:pt x="239110" y="502212"/>
                  </a:cubicBezTo>
                  <a:lnTo>
                    <a:pt x="239110" y="290266"/>
                  </a:lnTo>
                  <a:lnTo>
                    <a:pt x="436004" y="290266"/>
                  </a:lnTo>
                  <a:cubicBezTo>
                    <a:pt x="439699" y="290752"/>
                    <a:pt x="443088" y="288151"/>
                    <a:pt x="443575" y="284457"/>
                  </a:cubicBezTo>
                  <a:cubicBezTo>
                    <a:pt x="443633" y="284012"/>
                    <a:pt x="443647" y="283562"/>
                    <a:pt x="443616" y="283114"/>
                  </a:cubicBezTo>
                  <a:lnTo>
                    <a:pt x="443617" y="229998"/>
                  </a:lnTo>
                  <a:lnTo>
                    <a:pt x="239398" y="229998"/>
                  </a:lnTo>
                  <a:lnTo>
                    <a:pt x="239398" y="96601"/>
                  </a:lnTo>
                  <a:cubicBezTo>
                    <a:pt x="239398" y="73071"/>
                    <a:pt x="250933" y="61998"/>
                    <a:pt x="274463" y="61998"/>
                  </a:cubicBezTo>
                  <a:lnTo>
                    <a:pt x="448057" y="61998"/>
                  </a:lnTo>
                  <a:cubicBezTo>
                    <a:pt x="451483" y="62307"/>
                    <a:pt x="454512" y="59781"/>
                    <a:pt x="454821" y="56355"/>
                  </a:cubicBezTo>
                  <a:cubicBezTo>
                    <a:pt x="454859" y="55930"/>
                    <a:pt x="454854" y="55501"/>
                    <a:pt x="454805" y="55077"/>
                  </a:cubicBezTo>
                  <a:lnTo>
                    <a:pt x="454805" y="4325"/>
                  </a:lnTo>
                  <a:lnTo>
                    <a:pt x="16494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sp>
          <p:nvSpPr>
            <p:cNvPr id="109" name="フリーフォーム: 図形 108">
              <a:extLst>
                <a:ext uri="{FF2B5EF4-FFF2-40B4-BE49-F238E27FC236}">
                  <a16:creationId xmlns:a16="http://schemas.microsoft.com/office/drawing/2014/main" id="{A52C70FA-7504-4717-97CA-8B7A9C4C7BD5}"/>
                </a:ext>
              </a:extLst>
            </p:cNvPr>
            <p:cNvSpPr/>
            <p:nvPr/>
          </p:nvSpPr>
          <p:spPr>
            <a:xfrm>
              <a:off x="3810014" y="3925867"/>
              <a:ext cx="201854" cy="207621"/>
            </a:xfrm>
            <a:custGeom>
              <a:avLst/>
              <a:gdLst>
                <a:gd name="connsiteX0" fmla="*/ 49774 w 201853"/>
                <a:gd name="connsiteY0" fmla="*/ 4325 h 207620"/>
                <a:gd name="connsiteX1" fmla="*/ 112868 w 201853"/>
                <a:gd name="connsiteY1" fmla="*/ 143604 h 207620"/>
                <a:gd name="connsiteX2" fmla="*/ 171290 w 201853"/>
                <a:gd name="connsiteY2" fmla="*/ 4325 h 207620"/>
                <a:gd name="connsiteX3" fmla="*/ 201453 w 201853"/>
                <a:gd name="connsiteY3" fmla="*/ 4325 h 207620"/>
                <a:gd name="connsiteX4" fmla="*/ 118808 w 201853"/>
                <a:gd name="connsiteY4" fmla="*/ 201277 h 207620"/>
                <a:gd name="connsiteX5" fmla="*/ 107274 w 201853"/>
                <a:gd name="connsiteY5" fmla="*/ 208947 h 207620"/>
                <a:gd name="connsiteX6" fmla="*/ 93548 w 201853"/>
                <a:gd name="connsiteY6" fmla="*/ 208947 h 207620"/>
                <a:gd name="connsiteX7" fmla="*/ 4790 w 201853"/>
                <a:gd name="connsiteY7" fmla="*/ 11938 h 207620"/>
                <a:gd name="connsiteX8" fmla="*/ 7556 w 201853"/>
                <a:gd name="connsiteY8" fmla="*/ 4788 h 207620"/>
                <a:gd name="connsiteX9" fmla="*/ 9692 w 201853"/>
                <a:gd name="connsiteY9" fmla="*/ 4325 h 207620"/>
                <a:gd name="connsiteX10" fmla="*/ 50063 w 201853"/>
                <a:gd name="connsiteY10" fmla="*/ 4325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853" h="207620">
                  <a:moveTo>
                    <a:pt x="49774" y="4325"/>
                  </a:moveTo>
                  <a:lnTo>
                    <a:pt x="112868" y="143604"/>
                  </a:lnTo>
                  <a:lnTo>
                    <a:pt x="171290" y="4325"/>
                  </a:lnTo>
                  <a:lnTo>
                    <a:pt x="201453" y="4325"/>
                  </a:lnTo>
                  <a:lnTo>
                    <a:pt x="118808" y="201277"/>
                  </a:lnTo>
                  <a:cubicBezTo>
                    <a:pt x="116858" y="205922"/>
                    <a:pt x="112312" y="208945"/>
                    <a:pt x="107274" y="208947"/>
                  </a:cubicBezTo>
                  <a:lnTo>
                    <a:pt x="93548" y="208947"/>
                  </a:lnTo>
                  <a:lnTo>
                    <a:pt x="4790" y="11938"/>
                  </a:lnTo>
                  <a:cubicBezTo>
                    <a:pt x="3579" y="9200"/>
                    <a:pt x="4818" y="5999"/>
                    <a:pt x="7556" y="4788"/>
                  </a:cubicBezTo>
                  <a:cubicBezTo>
                    <a:pt x="8229" y="4490"/>
                    <a:pt x="8956" y="4333"/>
                    <a:pt x="9692" y="4325"/>
                  </a:cubicBezTo>
                  <a:lnTo>
                    <a:pt x="50063" y="4325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0" name="フリーフォーム: 図形 109">
              <a:extLst>
                <a:ext uri="{FF2B5EF4-FFF2-40B4-BE49-F238E27FC236}">
                  <a16:creationId xmlns:a16="http://schemas.microsoft.com/office/drawing/2014/main" id="{B5458FA5-5F55-49D8-AC8E-4F7D1F7123CE}"/>
                </a:ext>
              </a:extLst>
            </p:cNvPr>
            <p:cNvSpPr/>
            <p:nvPr/>
          </p:nvSpPr>
          <p:spPr>
            <a:xfrm>
              <a:off x="4166087" y="3903893"/>
              <a:ext cx="51905" cy="230690"/>
            </a:xfrm>
            <a:custGeom>
              <a:avLst/>
              <a:gdLst>
                <a:gd name="connsiteX0" fmla="*/ 47580 w 51905"/>
                <a:gd name="connsiteY0" fmla="*/ 219501 h 230689"/>
                <a:gd name="connsiteX1" fmla="*/ 39275 w 51905"/>
                <a:gd name="connsiteY1" fmla="*/ 227806 h 230689"/>
                <a:gd name="connsiteX2" fmla="*/ 39217 w 51905"/>
                <a:gd name="connsiteY2" fmla="*/ 227806 h 230689"/>
                <a:gd name="connsiteX3" fmla="*/ 4325 w 51905"/>
                <a:gd name="connsiteY3" fmla="*/ 227806 h 230689"/>
                <a:gd name="connsiteX4" fmla="*/ 4325 w 51905"/>
                <a:gd name="connsiteY4" fmla="*/ 12630 h 230689"/>
                <a:gd name="connsiteX5" fmla="*/ 12630 w 51905"/>
                <a:gd name="connsiteY5" fmla="*/ 4325 h 230689"/>
                <a:gd name="connsiteX6" fmla="*/ 47580 w 51905"/>
                <a:gd name="connsiteY6" fmla="*/ 4325 h 230689"/>
                <a:gd name="connsiteX7" fmla="*/ 47580 w 51905"/>
                <a:gd name="connsiteY7" fmla="*/ 219501 h 23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30689">
                  <a:moveTo>
                    <a:pt x="47580" y="219501"/>
                  </a:moveTo>
                  <a:cubicBezTo>
                    <a:pt x="47580" y="224088"/>
                    <a:pt x="43862" y="227806"/>
                    <a:pt x="39275" y="227806"/>
                  </a:cubicBezTo>
                  <a:cubicBezTo>
                    <a:pt x="39256" y="227806"/>
                    <a:pt x="39237" y="227806"/>
                    <a:pt x="39217" y="227806"/>
                  </a:cubicBezTo>
                  <a:lnTo>
                    <a:pt x="4325" y="227806"/>
                  </a:lnTo>
                  <a:lnTo>
                    <a:pt x="4325" y="12630"/>
                  </a:lnTo>
                  <a:cubicBezTo>
                    <a:pt x="4357" y="8057"/>
                    <a:pt x="8057" y="4357"/>
                    <a:pt x="12630" y="4325"/>
                  </a:cubicBezTo>
                  <a:lnTo>
                    <a:pt x="47580" y="4325"/>
                  </a:lnTo>
                  <a:lnTo>
                    <a:pt x="47580" y="219501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1" name="フリーフォーム: 図形 110">
              <a:extLst>
                <a:ext uri="{FF2B5EF4-FFF2-40B4-BE49-F238E27FC236}">
                  <a16:creationId xmlns:a16="http://schemas.microsoft.com/office/drawing/2014/main" id="{768DA856-EF3C-4CFC-ADA1-ACA9E6939E05}"/>
                </a:ext>
              </a:extLst>
            </p:cNvPr>
            <p:cNvSpPr/>
            <p:nvPr/>
          </p:nvSpPr>
          <p:spPr>
            <a:xfrm>
              <a:off x="5412331" y="3925751"/>
              <a:ext cx="51905" cy="207621"/>
            </a:xfrm>
            <a:custGeom>
              <a:avLst/>
              <a:gdLst>
                <a:gd name="connsiteX0" fmla="*/ 4325 w 51905"/>
                <a:gd name="connsiteY0" fmla="*/ 12630 h 207620"/>
                <a:gd name="connsiteX1" fmla="*/ 12630 w 51905"/>
                <a:gd name="connsiteY1" fmla="*/ 4325 h 207620"/>
                <a:gd name="connsiteX2" fmla="*/ 51098 w 51905"/>
                <a:gd name="connsiteY2" fmla="*/ 4325 h 207620"/>
                <a:gd name="connsiteX3" fmla="*/ 51098 w 51905"/>
                <a:gd name="connsiteY3" fmla="*/ 197528 h 207620"/>
                <a:gd name="connsiteX4" fmla="*/ 42793 w 51905"/>
                <a:gd name="connsiteY4" fmla="*/ 205833 h 207620"/>
                <a:gd name="connsiteX5" fmla="*/ 42735 w 51905"/>
                <a:gd name="connsiteY5" fmla="*/ 205833 h 207620"/>
                <a:gd name="connsiteX6" fmla="*/ 4325 w 51905"/>
                <a:gd name="connsiteY6" fmla="*/ 205833 h 207620"/>
                <a:gd name="connsiteX7" fmla="*/ 4325 w 51905"/>
                <a:gd name="connsiteY7" fmla="*/ 12630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207620">
                  <a:moveTo>
                    <a:pt x="4325" y="12630"/>
                  </a:moveTo>
                  <a:cubicBezTo>
                    <a:pt x="4325" y="8044"/>
                    <a:pt x="8044" y="4325"/>
                    <a:pt x="12630" y="4325"/>
                  </a:cubicBezTo>
                  <a:lnTo>
                    <a:pt x="51098" y="4325"/>
                  </a:lnTo>
                  <a:lnTo>
                    <a:pt x="51098" y="197528"/>
                  </a:lnTo>
                  <a:cubicBezTo>
                    <a:pt x="51098" y="202115"/>
                    <a:pt x="47380" y="205833"/>
                    <a:pt x="42793" y="205833"/>
                  </a:cubicBezTo>
                  <a:cubicBezTo>
                    <a:pt x="42774" y="205833"/>
                    <a:pt x="42755" y="205833"/>
                    <a:pt x="42735" y="205833"/>
                  </a:cubicBezTo>
                  <a:lnTo>
                    <a:pt x="4325" y="205833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2" name="フリーフォーム: 図形 111">
              <a:extLst>
                <a:ext uri="{FF2B5EF4-FFF2-40B4-BE49-F238E27FC236}">
                  <a16:creationId xmlns:a16="http://schemas.microsoft.com/office/drawing/2014/main" id="{895A99B9-E656-41FF-A3BF-9E7E87D2CA42}"/>
                </a:ext>
              </a:extLst>
            </p:cNvPr>
            <p:cNvSpPr/>
            <p:nvPr/>
          </p:nvSpPr>
          <p:spPr>
            <a:xfrm>
              <a:off x="5993865" y="3972639"/>
              <a:ext cx="161483" cy="161483"/>
            </a:xfrm>
            <a:custGeom>
              <a:avLst/>
              <a:gdLst>
                <a:gd name="connsiteX0" fmla="*/ 47500 w 161482"/>
                <a:gd name="connsiteY0" fmla="*/ 4441 h 161482"/>
                <a:gd name="connsiteX1" fmla="*/ 89543 w 161482"/>
                <a:gd name="connsiteY1" fmla="*/ 99658 h 161482"/>
                <a:gd name="connsiteX2" fmla="*/ 132451 w 161482"/>
                <a:gd name="connsiteY2" fmla="*/ 4441 h 161482"/>
                <a:gd name="connsiteX3" fmla="*/ 162326 w 161482"/>
                <a:gd name="connsiteY3" fmla="*/ 4441 h 161482"/>
                <a:gd name="connsiteX4" fmla="*/ 94734 w 161482"/>
                <a:gd name="connsiteY4" fmla="*/ 154908 h 161482"/>
                <a:gd name="connsiteX5" fmla="*/ 83199 w 161482"/>
                <a:gd name="connsiteY5" fmla="*/ 162463 h 161482"/>
                <a:gd name="connsiteX6" fmla="*/ 71665 w 161482"/>
                <a:gd name="connsiteY6" fmla="*/ 162463 h 161482"/>
                <a:gd name="connsiteX7" fmla="*/ 4764 w 161482"/>
                <a:gd name="connsiteY7" fmla="*/ 11881 h 161482"/>
                <a:gd name="connsiteX8" fmla="*/ 7614 w 161482"/>
                <a:gd name="connsiteY8" fmla="*/ 4763 h 161482"/>
                <a:gd name="connsiteX9" fmla="*/ 9782 w 161482"/>
                <a:gd name="connsiteY9" fmla="*/ 4326 h 161482"/>
                <a:gd name="connsiteX10" fmla="*/ 47269 w 161482"/>
                <a:gd name="connsiteY10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482" h="161482">
                  <a:moveTo>
                    <a:pt x="47500" y="4441"/>
                  </a:moveTo>
                  <a:lnTo>
                    <a:pt x="89543" y="99658"/>
                  </a:lnTo>
                  <a:lnTo>
                    <a:pt x="132451" y="4441"/>
                  </a:lnTo>
                  <a:lnTo>
                    <a:pt x="162326" y="4441"/>
                  </a:lnTo>
                  <a:lnTo>
                    <a:pt x="94734" y="154908"/>
                  </a:lnTo>
                  <a:cubicBezTo>
                    <a:pt x="92678" y="159449"/>
                    <a:pt x="88183" y="162393"/>
                    <a:pt x="83199" y="162463"/>
                  </a:cubicBezTo>
                  <a:lnTo>
                    <a:pt x="71665" y="162463"/>
                  </a:lnTo>
                  <a:lnTo>
                    <a:pt x="4764" y="11881"/>
                  </a:lnTo>
                  <a:cubicBezTo>
                    <a:pt x="3586" y="9128"/>
                    <a:pt x="4862" y="5942"/>
                    <a:pt x="7614" y="4763"/>
                  </a:cubicBezTo>
                  <a:cubicBezTo>
                    <a:pt x="8299" y="4470"/>
                    <a:pt x="9037" y="4321"/>
                    <a:pt x="9782" y="4326"/>
                  </a:cubicBezTo>
                  <a:lnTo>
                    <a:pt x="47269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3" name="フリーフォーム: 図形 112">
              <a:extLst>
                <a:ext uri="{FF2B5EF4-FFF2-40B4-BE49-F238E27FC236}">
                  <a16:creationId xmlns:a16="http://schemas.microsoft.com/office/drawing/2014/main" id="{15C36535-3970-4379-A377-BB844F981739}"/>
                </a:ext>
              </a:extLst>
            </p:cNvPr>
            <p:cNvSpPr/>
            <p:nvPr/>
          </p:nvSpPr>
          <p:spPr>
            <a:xfrm>
              <a:off x="6442822" y="3975523"/>
              <a:ext cx="51905" cy="155716"/>
            </a:xfrm>
            <a:custGeom>
              <a:avLst/>
              <a:gdLst>
                <a:gd name="connsiteX0" fmla="*/ 4325 w 51905"/>
                <a:gd name="connsiteY0" fmla="*/ 12630 h 155715"/>
                <a:gd name="connsiteX1" fmla="*/ 12688 w 51905"/>
                <a:gd name="connsiteY1" fmla="*/ 4325 h 155715"/>
                <a:gd name="connsiteX2" fmla="*/ 47926 w 51905"/>
                <a:gd name="connsiteY2" fmla="*/ 4325 h 155715"/>
                <a:gd name="connsiteX3" fmla="*/ 47926 w 51905"/>
                <a:gd name="connsiteY3" fmla="*/ 147872 h 155715"/>
                <a:gd name="connsiteX4" fmla="*/ 39621 w 51905"/>
                <a:gd name="connsiteY4" fmla="*/ 156177 h 155715"/>
                <a:gd name="connsiteX5" fmla="*/ 39563 w 51905"/>
                <a:gd name="connsiteY5" fmla="*/ 156177 h 155715"/>
                <a:gd name="connsiteX6" fmla="*/ 4325 w 51905"/>
                <a:gd name="connsiteY6" fmla="*/ 156177 h 155715"/>
                <a:gd name="connsiteX7" fmla="*/ 4325 w 51905"/>
                <a:gd name="connsiteY7" fmla="*/ 12630 h 15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" h="155715">
                  <a:moveTo>
                    <a:pt x="4325" y="12630"/>
                  </a:moveTo>
                  <a:cubicBezTo>
                    <a:pt x="4357" y="8034"/>
                    <a:pt x="8092" y="4325"/>
                    <a:pt x="12688" y="4325"/>
                  </a:cubicBezTo>
                  <a:lnTo>
                    <a:pt x="47926" y="4325"/>
                  </a:lnTo>
                  <a:lnTo>
                    <a:pt x="47926" y="147872"/>
                  </a:lnTo>
                  <a:cubicBezTo>
                    <a:pt x="47926" y="152459"/>
                    <a:pt x="44208" y="156177"/>
                    <a:pt x="39621" y="156177"/>
                  </a:cubicBezTo>
                  <a:cubicBezTo>
                    <a:pt x="39602" y="156177"/>
                    <a:pt x="39583" y="156177"/>
                    <a:pt x="39563" y="156177"/>
                  </a:cubicBezTo>
                  <a:lnTo>
                    <a:pt x="4325" y="156177"/>
                  </a:lnTo>
                  <a:lnTo>
                    <a:pt x="4325" y="1263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4" name="フリーフォーム: 図形 113">
              <a:extLst>
                <a:ext uri="{FF2B5EF4-FFF2-40B4-BE49-F238E27FC236}">
                  <a16:creationId xmlns:a16="http://schemas.microsoft.com/office/drawing/2014/main" id="{2AB7E537-178D-45B6-BFE5-3A118701A2E2}"/>
                </a:ext>
              </a:extLst>
            </p:cNvPr>
            <p:cNvSpPr/>
            <p:nvPr/>
          </p:nvSpPr>
          <p:spPr>
            <a:xfrm>
              <a:off x="4773551" y="3972062"/>
              <a:ext cx="115345" cy="161483"/>
            </a:xfrm>
            <a:custGeom>
              <a:avLst/>
              <a:gdLst>
                <a:gd name="connsiteX0" fmla="*/ 85990 w 115344"/>
                <a:gd name="connsiteY0" fmla="*/ 4325 h 161482"/>
                <a:gd name="connsiteX1" fmla="*/ 47868 w 115344"/>
                <a:gd name="connsiteY1" fmla="*/ 20589 h 161482"/>
                <a:gd name="connsiteX2" fmla="*/ 47868 w 115344"/>
                <a:gd name="connsiteY2" fmla="*/ 7843 h 161482"/>
                <a:gd name="connsiteX3" fmla="*/ 12630 w 115344"/>
                <a:gd name="connsiteY3" fmla="*/ 7843 h 161482"/>
                <a:gd name="connsiteX4" fmla="*/ 4325 w 115344"/>
                <a:gd name="connsiteY4" fmla="*/ 16148 h 161482"/>
                <a:gd name="connsiteX5" fmla="*/ 4325 w 115344"/>
                <a:gd name="connsiteY5" fmla="*/ 159637 h 161482"/>
                <a:gd name="connsiteX6" fmla="*/ 39563 w 115344"/>
                <a:gd name="connsiteY6" fmla="*/ 159637 h 161482"/>
                <a:gd name="connsiteX7" fmla="*/ 47868 w 115344"/>
                <a:gd name="connsiteY7" fmla="*/ 151333 h 161482"/>
                <a:gd name="connsiteX8" fmla="*/ 47868 w 115344"/>
                <a:gd name="connsiteY8" fmla="*/ 48560 h 161482"/>
                <a:gd name="connsiteX9" fmla="*/ 112115 w 115344"/>
                <a:gd name="connsiteY9" fmla="*/ 45792 h 161482"/>
                <a:gd name="connsiteX10" fmla="*/ 112115 w 115344"/>
                <a:gd name="connsiteY10" fmla="*/ 11188 h 161482"/>
                <a:gd name="connsiteX11" fmla="*/ 85990 w 115344"/>
                <a:gd name="connsiteY11" fmla="*/ 4325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44" h="161482">
                  <a:moveTo>
                    <a:pt x="85990" y="4325"/>
                  </a:moveTo>
                  <a:cubicBezTo>
                    <a:pt x="71841" y="5412"/>
                    <a:pt x="58444" y="11128"/>
                    <a:pt x="47868" y="20589"/>
                  </a:cubicBezTo>
                  <a:lnTo>
                    <a:pt x="47868" y="7843"/>
                  </a:lnTo>
                  <a:lnTo>
                    <a:pt x="12630" y="7843"/>
                  </a:lnTo>
                  <a:cubicBezTo>
                    <a:pt x="8044" y="7843"/>
                    <a:pt x="4325" y="11562"/>
                    <a:pt x="4325" y="16148"/>
                  </a:cubicBezTo>
                  <a:lnTo>
                    <a:pt x="4325" y="159637"/>
                  </a:lnTo>
                  <a:lnTo>
                    <a:pt x="39563" y="159637"/>
                  </a:lnTo>
                  <a:cubicBezTo>
                    <a:pt x="44150" y="159637"/>
                    <a:pt x="47868" y="155919"/>
                    <a:pt x="47868" y="151333"/>
                  </a:cubicBezTo>
                  <a:lnTo>
                    <a:pt x="47868" y="48560"/>
                  </a:lnTo>
                  <a:cubicBezTo>
                    <a:pt x="73302" y="23415"/>
                    <a:pt x="99024" y="35988"/>
                    <a:pt x="112115" y="45792"/>
                  </a:cubicBezTo>
                  <a:lnTo>
                    <a:pt x="112115" y="11188"/>
                  </a:lnTo>
                  <a:cubicBezTo>
                    <a:pt x="106233" y="6690"/>
                    <a:pt x="100465" y="4325"/>
                    <a:pt x="85990" y="43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5" name="フリーフォーム: 図形 114">
              <a:extLst>
                <a:ext uri="{FF2B5EF4-FFF2-40B4-BE49-F238E27FC236}">
                  <a16:creationId xmlns:a16="http://schemas.microsoft.com/office/drawing/2014/main" id="{922F4322-1754-42E3-BBCB-DEB032059D80}"/>
                </a:ext>
              </a:extLst>
            </p:cNvPr>
            <p:cNvSpPr/>
            <p:nvPr/>
          </p:nvSpPr>
          <p:spPr>
            <a:xfrm>
              <a:off x="3997972" y="3972005"/>
              <a:ext cx="138414" cy="161483"/>
            </a:xfrm>
            <a:custGeom>
              <a:avLst/>
              <a:gdLst>
                <a:gd name="connsiteX0" fmla="*/ 75724 w 138413"/>
                <a:gd name="connsiteY0" fmla="*/ 4325 h 161482"/>
                <a:gd name="connsiteX1" fmla="*/ 134954 w 138413"/>
                <a:gd name="connsiteY1" fmla="*/ 45792 h 161482"/>
                <a:gd name="connsiteX2" fmla="*/ 134954 w 138413"/>
                <a:gd name="connsiteY2" fmla="*/ 151390 h 161482"/>
                <a:gd name="connsiteX3" fmla="*/ 126649 w 138413"/>
                <a:gd name="connsiteY3" fmla="*/ 159695 h 161482"/>
                <a:gd name="connsiteX4" fmla="*/ 91122 w 138413"/>
                <a:gd name="connsiteY4" fmla="*/ 159695 h 161482"/>
                <a:gd name="connsiteX5" fmla="*/ 91122 w 138413"/>
                <a:gd name="connsiteY5" fmla="*/ 146603 h 161482"/>
                <a:gd name="connsiteX6" fmla="*/ 49598 w 138413"/>
                <a:gd name="connsiteY6" fmla="*/ 162463 h 161482"/>
                <a:gd name="connsiteX7" fmla="*/ 4325 w 138413"/>
                <a:gd name="connsiteY7" fmla="*/ 120881 h 161482"/>
                <a:gd name="connsiteX8" fmla="*/ 90834 w 138413"/>
                <a:gd name="connsiteY8" fmla="*/ 55423 h 161482"/>
                <a:gd name="connsiteX9" fmla="*/ 90834 w 138413"/>
                <a:gd name="connsiteY9" fmla="*/ 55423 h 161482"/>
                <a:gd name="connsiteX10" fmla="*/ 88124 w 138413"/>
                <a:gd name="connsiteY10" fmla="*/ 33738 h 161482"/>
                <a:gd name="connsiteX11" fmla="*/ 71629 w 138413"/>
                <a:gd name="connsiteY11" fmla="*/ 23934 h 161482"/>
                <a:gd name="connsiteX12" fmla="*/ 14937 w 138413"/>
                <a:gd name="connsiteY12" fmla="*/ 37833 h 161482"/>
                <a:gd name="connsiteX13" fmla="*/ 14937 w 138413"/>
                <a:gd name="connsiteY13" fmla="*/ 16725 h 161482"/>
                <a:gd name="connsiteX14" fmla="*/ 75724 w 138413"/>
                <a:gd name="connsiteY14" fmla="*/ 4325 h 161482"/>
                <a:gd name="connsiteX15" fmla="*/ 91122 w 138413"/>
                <a:gd name="connsiteY15" fmla="*/ 125438 h 161482"/>
                <a:gd name="connsiteX16" fmla="*/ 91122 w 138413"/>
                <a:gd name="connsiteY16" fmla="*/ 75782 h 161482"/>
                <a:gd name="connsiteX17" fmla="*/ 48445 w 138413"/>
                <a:gd name="connsiteY17" fmla="*/ 117421 h 161482"/>
                <a:gd name="connsiteX18" fmla="*/ 65055 w 138413"/>
                <a:gd name="connsiteY18" fmla="*/ 137895 h 161482"/>
                <a:gd name="connsiteX19" fmla="*/ 91122 w 138413"/>
                <a:gd name="connsiteY19" fmla="*/ 125149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75724" y="4325"/>
                  </a:moveTo>
                  <a:cubicBezTo>
                    <a:pt x="124111" y="4325"/>
                    <a:pt x="134954" y="26875"/>
                    <a:pt x="134954" y="45792"/>
                  </a:cubicBezTo>
                  <a:lnTo>
                    <a:pt x="134954" y="151390"/>
                  </a:lnTo>
                  <a:cubicBezTo>
                    <a:pt x="134954" y="155977"/>
                    <a:pt x="131235" y="159695"/>
                    <a:pt x="126649" y="159695"/>
                  </a:cubicBezTo>
                  <a:lnTo>
                    <a:pt x="91122" y="159695"/>
                  </a:lnTo>
                  <a:lnTo>
                    <a:pt x="91122" y="146603"/>
                  </a:lnTo>
                  <a:cubicBezTo>
                    <a:pt x="79789" y="156958"/>
                    <a:pt x="64949" y="162626"/>
                    <a:pt x="49598" y="162463"/>
                  </a:cubicBezTo>
                  <a:cubicBezTo>
                    <a:pt x="39506" y="162463"/>
                    <a:pt x="4325" y="158484"/>
                    <a:pt x="4325" y="120881"/>
                  </a:cubicBezTo>
                  <a:cubicBezTo>
                    <a:pt x="4325" y="80049"/>
                    <a:pt x="55308" y="64939"/>
                    <a:pt x="90834" y="55423"/>
                  </a:cubicBezTo>
                  <a:lnTo>
                    <a:pt x="90834" y="55423"/>
                  </a:lnTo>
                  <a:cubicBezTo>
                    <a:pt x="91163" y="48094"/>
                    <a:pt x="90247" y="40761"/>
                    <a:pt x="88124" y="33738"/>
                  </a:cubicBezTo>
                  <a:cubicBezTo>
                    <a:pt x="85990" y="26068"/>
                    <a:pt x="75897" y="23934"/>
                    <a:pt x="71629" y="23934"/>
                  </a:cubicBezTo>
                  <a:cubicBezTo>
                    <a:pt x="51997" y="24760"/>
                    <a:pt x="32725" y="29485"/>
                    <a:pt x="14937" y="37833"/>
                  </a:cubicBezTo>
                  <a:lnTo>
                    <a:pt x="14937" y="16725"/>
                  </a:lnTo>
                  <a:cubicBezTo>
                    <a:pt x="34404" y="9361"/>
                    <a:pt x="54928" y="5174"/>
                    <a:pt x="75724" y="4325"/>
                  </a:cubicBezTo>
                  <a:close/>
                  <a:moveTo>
                    <a:pt x="91122" y="125438"/>
                  </a:moveTo>
                  <a:cubicBezTo>
                    <a:pt x="91122" y="110328"/>
                    <a:pt x="91122" y="90488"/>
                    <a:pt x="91122" y="75782"/>
                  </a:cubicBezTo>
                  <a:cubicBezTo>
                    <a:pt x="61017" y="85471"/>
                    <a:pt x="48445" y="104041"/>
                    <a:pt x="48445" y="117421"/>
                  </a:cubicBezTo>
                  <a:cubicBezTo>
                    <a:pt x="48445" y="126879"/>
                    <a:pt x="54212" y="137895"/>
                    <a:pt x="65055" y="137895"/>
                  </a:cubicBezTo>
                  <a:cubicBezTo>
                    <a:pt x="75281" y="138055"/>
                    <a:pt x="84969" y="133319"/>
                    <a:pt x="91122" y="12514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6" name="フリーフォーム: 図形 115">
              <a:extLst>
                <a:ext uri="{FF2B5EF4-FFF2-40B4-BE49-F238E27FC236}">
                  <a16:creationId xmlns:a16="http://schemas.microsoft.com/office/drawing/2014/main" id="{A2F9C92E-777F-48BF-AEF0-54FB7ECDA3C9}"/>
                </a:ext>
              </a:extLst>
            </p:cNvPr>
            <p:cNvSpPr/>
            <p:nvPr/>
          </p:nvSpPr>
          <p:spPr>
            <a:xfrm>
              <a:off x="4643672" y="3912428"/>
              <a:ext cx="126879" cy="219155"/>
            </a:xfrm>
            <a:custGeom>
              <a:avLst/>
              <a:gdLst>
                <a:gd name="connsiteX0" fmla="*/ 95794 w 126879"/>
                <a:gd name="connsiteY0" fmla="*/ 24050 h 219155"/>
                <a:gd name="connsiteX1" fmla="*/ 125668 w 126879"/>
                <a:gd name="connsiteY1" fmla="*/ 28087 h 219155"/>
                <a:gd name="connsiteX2" fmla="*/ 125668 w 126879"/>
                <a:gd name="connsiteY2" fmla="*/ 8651 h 219155"/>
                <a:gd name="connsiteX3" fmla="*/ 91930 w 126879"/>
                <a:gd name="connsiteY3" fmla="*/ 4326 h 219155"/>
                <a:gd name="connsiteX4" fmla="*/ 32700 w 126879"/>
                <a:gd name="connsiteY4" fmla="*/ 47638 h 219155"/>
                <a:gd name="connsiteX5" fmla="*/ 32700 w 126879"/>
                <a:gd name="connsiteY5" fmla="*/ 67535 h 219155"/>
                <a:gd name="connsiteX6" fmla="*/ 4325 w 126879"/>
                <a:gd name="connsiteY6" fmla="*/ 67535 h 219155"/>
                <a:gd name="connsiteX7" fmla="*/ 4325 w 126879"/>
                <a:gd name="connsiteY7" fmla="*/ 86048 h 219155"/>
                <a:gd name="connsiteX8" fmla="*/ 32700 w 126879"/>
                <a:gd name="connsiteY8" fmla="*/ 86048 h 219155"/>
                <a:gd name="connsiteX9" fmla="*/ 32700 w 126879"/>
                <a:gd name="connsiteY9" fmla="*/ 219329 h 219155"/>
                <a:gd name="connsiteX10" fmla="*/ 67881 w 126879"/>
                <a:gd name="connsiteY10" fmla="*/ 219329 h 219155"/>
                <a:gd name="connsiteX11" fmla="*/ 76243 w 126879"/>
                <a:gd name="connsiteY11" fmla="*/ 211082 h 219155"/>
                <a:gd name="connsiteX12" fmla="*/ 76243 w 126879"/>
                <a:gd name="connsiteY12" fmla="*/ 211024 h 219155"/>
                <a:gd name="connsiteX13" fmla="*/ 76243 w 126879"/>
                <a:gd name="connsiteY13" fmla="*/ 85990 h 219155"/>
                <a:gd name="connsiteX14" fmla="*/ 112115 w 126879"/>
                <a:gd name="connsiteY14" fmla="*/ 85990 h 219155"/>
                <a:gd name="connsiteX15" fmla="*/ 112115 w 126879"/>
                <a:gd name="connsiteY15" fmla="*/ 67477 h 219155"/>
                <a:gd name="connsiteX16" fmla="*/ 76243 w 126879"/>
                <a:gd name="connsiteY16" fmla="*/ 67477 h 219155"/>
                <a:gd name="connsiteX17" fmla="*/ 76243 w 126879"/>
                <a:gd name="connsiteY17" fmla="*/ 57385 h 219155"/>
                <a:gd name="connsiteX18" fmla="*/ 79011 w 126879"/>
                <a:gd name="connsiteY18" fmla="*/ 35642 h 219155"/>
                <a:gd name="connsiteX19" fmla="*/ 95794 w 126879"/>
                <a:gd name="connsiteY19" fmla="*/ 24050 h 2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879" h="219155">
                  <a:moveTo>
                    <a:pt x="95794" y="24050"/>
                  </a:moveTo>
                  <a:cubicBezTo>
                    <a:pt x="105917" y="23516"/>
                    <a:pt x="116050" y="24886"/>
                    <a:pt x="125668" y="28087"/>
                  </a:cubicBezTo>
                  <a:lnTo>
                    <a:pt x="125668" y="8651"/>
                  </a:lnTo>
                  <a:cubicBezTo>
                    <a:pt x="114658" y="5748"/>
                    <a:pt x="103316" y="4294"/>
                    <a:pt x="91930" y="4326"/>
                  </a:cubicBezTo>
                  <a:cubicBezTo>
                    <a:pt x="73532" y="4326"/>
                    <a:pt x="32700" y="11593"/>
                    <a:pt x="32700" y="47638"/>
                  </a:cubicBezTo>
                  <a:lnTo>
                    <a:pt x="32700" y="67535"/>
                  </a:lnTo>
                  <a:lnTo>
                    <a:pt x="4325" y="67535"/>
                  </a:lnTo>
                  <a:lnTo>
                    <a:pt x="4325" y="86048"/>
                  </a:lnTo>
                  <a:lnTo>
                    <a:pt x="32700" y="86048"/>
                  </a:lnTo>
                  <a:lnTo>
                    <a:pt x="32700" y="219329"/>
                  </a:lnTo>
                  <a:lnTo>
                    <a:pt x="67881" y="219329"/>
                  </a:lnTo>
                  <a:cubicBezTo>
                    <a:pt x="72467" y="219361"/>
                    <a:pt x="76211" y="215669"/>
                    <a:pt x="76243" y="211082"/>
                  </a:cubicBezTo>
                  <a:cubicBezTo>
                    <a:pt x="76243" y="211063"/>
                    <a:pt x="76243" y="211043"/>
                    <a:pt x="76243" y="211024"/>
                  </a:cubicBezTo>
                  <a:lnTo>
                    <a:pt x="76243" y="85990"/>
                  </a:lnTo>
                  <a:lnTo>
                    <a:pt x="112115" y="85990"/>
                  </a:lnTo>
                  <a:lnTo>
                    <a:pt x="112115" y="67477"/>
                  </a:lnTo>
                  <a:lnTo>
                    <a:pt x="76243" y="67477"/>
                  </a:lnTo>
                  <a:lnTo>
                    <a:pt x="76243" y="57385"/>
                  </a:lnTo>
                  <a:cubicBezTo>
                    <a:pt x="75448" y="50020"/>
                    <a:pt x="76396" y="42572"/>
                    <a:pt x="79011" y="35642"/>
                  </a:cubicBezTo>
                  <a:cubicBezTo>
                    <a:pt x="82365" y="29258"/>
                    <a:pt x="88637" y="24926"/>
                    <a:pt x="95794" y="24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7" name="フリーフォーム: 図形 116">
              <a:extLst>
                <a:ext uri="{FF2B5EF4-FFF2-40B4-BE49-F238E27FC236}">
                  <a16:creationId xmlns:a16="http://schemas.microsoft.com/office/drawing/2014/main" id="{8ACAF19E-D12D-4830-BECA-AB76B60E1133}"/>
                </a:ext>
              </a:extLst>
            </p:cNvPr>
            <p:cNvSpPr/>
            <p:nvPr/>
          </p:nvSpPr>
          <p:spPr>
            <a:xfrm>
              <a:off x="4404620" y="3972921"/>
              <a:ext cx="149948" cy="161483"/>
            </a:xfrm>
            <a:custGeom>
              <a:avLst/>
              <a:gdLst>
                <a:gd name="connsiteX0" fmla="*/ 78319 w 149948"/>
                <a:gd name="connsiteY0" fmla="*/ 162181 h 161482"/>
                <a:gd name="connsiteX1" fmla="*/ 4325 w 149948"/>
                <a:gd name="connsiteY1" fmla="*/ 87784 h 161482"/>
                <a:gd name="connsiteX2" fmla="*/ 79934 w 149948"/>
                <a:gd name="connsiteY2" fmla="*/ 4332 h 161482"/>
                <a:gd name="connsiteX3" fmla="*/ 146892 w 149948"/>
                <a:gd name="connsiteY3" fmla="*/ 79825 h 161482"/>
                <a:gd name="connsiteX4" fmla="*/ 47234 w 149948"/>
                <a:gd name="connsiteY4" fmla="*/ 79825 h 161482"/>
                <a:gd name="connsiteX5" fmla="*/ 85817 w 149948"/>
                <a:gd name="connsiteY5" fmla="*/ 132192 h 161482"/>
                <a:gd name="connsiteX6" fmla="*/ 127283 w 149948"/>
                <a:gd name="connsiteY6" fmla="*/ 100587 h 161482"/>
                <a:gd name="connsiteX7" fmla="*/ 149660 w 149948"/>
                <a:gd name="connsiteY7" fmla="*/ 100587 h 161482"/>
                <a:gd name="connsiteX8" fmla="*/ 131089 w 149948"/>
                <a:gd name="connsiteY8" fmla="*/ 137440 h 161482"/>
                <a:gd name="connsiteX9" fmla="*/ 78319 w 149948"/>
                <a:gd name="connsiteY9" fmla="*/ 162181 h 161482"/>
                <a:gd name="connsiteX10" fmla="*/ 96832 w 149948"/>
                <a:gd name="connsiteY10" fmla="*/ 64138 h 161482"/>
                <a:gd name="connsiteX11" fmla="*/ 70822 w 149948"/>
                <a:gd name="connsiteY11" fmla="*/ 23018 h 161482"/>
                <a:gd name="connsiteX12" fmla="*/ 47753 w 149948"/>
                <a:gd name="connsiteY12" fmla="*/ 641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8" h="161482">
                  <a:moveTo>
                    <a:pt x="78319" y="162181"/>
                  </a:moveTo>
                  <a:cubicBezTo>
                    <a:pt x="37622" y="161407"/>
                    <a:pt x="4878" y="128485"/>
                    <a:pt x="4325" y="87784"/>
                  </a:cubicBezTo>
                  <a:cubicBezTo>
                    <a:pt x="4325" y="35129"/>
                    <a:pt x="38006" y="3813"/>
                    <a:pt x="79934" y="4332"/>
                  </a:cubicBezTo>
                  <a:cubicBezTo>
                    <a:pt x="125322" y="4851"/>
                    <a:pt x="148564" y="36801"/>
                    <a:pt x="146892" y="79825"/>
                  </a:cubicBezTo>
                  <a:lnTo>
                    <a:pt x="47234" y="79825"/>
                  </a:lnTo>
                  <a:cubicBezTo>
                    <a:pt x="47234" y="100472"/>
                    <a:pt x="52136" y="132192"/>
                    <a:pt x="85817" y="132192"/>
                  </a:cubicBezTo>
                  <a:cubicBezTo>
                    <a:pt x="114307" y="131154"/>
                    <a:pt x="124688" y="107162"/>
                    <a:pt x="127283" y="100587"/>
                  </a:cubicBezTo>
                  <a:lnTo>
                    <a:pt x="149660" y="100587"/>
                  </a:lnTo>
                  <a:cubicBezTo>
                    <a:pt x="147750" y="114598"/>
                    <a:pt x="141214" y="127568"/>
                    <a:pt x="131089" y="137440"/>
                  </a:cubicBezTo>
                  <a:cubicBezTo>
                    <a:pt x="117429" y="152293"/>
                    <a:pt x="98475" y="161180"/>
                    <a:pt x="78319" y="162181"/>
                  </a:cubicBezTo>
                  <a:close/>
                  <a:moveTo>
                    <a:pt x="96832" y="64138"/>
                  </a:moveTo>
                  <a:cubicBezTo>
                    <a:pt x="96140" y="31842"/>
                    <a:pt x="84086" y="22902"/>
                    <a:pt x="70822" y="23018"/>
                  </a:cubicBezTo>
                  <a:cubicBezTo>
                    <a:pt x="50463" y="23018"/>
                    <a:pt x="47753" y="50873"/>
                    <a:pt x="47753" y="641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8" name="フリーフォーム: 図形 117">
              <a:extLst>
                <a:ext uri="{FF2B5EF4-FFF2-40B4-BE49-F238E27FC236}">
                  <a16:creationId xmlns:a16="http://schemas.microsoft.com/office/drawing/2014/main" id="{5D664E0B-EB5F-4655-82EE-A1F721BCBCC4}"/>
                </a:ext>
              </a:extLst>
            </p:cNvPr>
            <p:cNvSpPr/>
            <p:nvPr/>
          </p:nvSpPr>
          <p:spPr>
            <a:xfrm>
              <a:off x="4889876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98 w 167250"/>
                <a:gd name="connsiteY2" fmla="*/ 162290 h 161482"/>
                <a:gd name="connsiteX3" fmla="*/ 4358 w 167250"/>
                <a:gd name="connsiteY3" fmla="*/ 87349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67" y="162286"/>
                    <a:pt x="84033" y="162289"/>
                    <a:pt x="83798" y="162290"/>
                  </a:cubicBezTo>
                  <a:cubicBezTo>
                    <a:pt x="41167" y="163533"/>
                    <a:pt x="5600" y="129980"/>
                    <a:pt x="4358" y="87349"/>
                  </a:cubicBezTo>
                  <a:cubicBezTo>
                    <a:pt x="4336" y="86588"/>
                    <a:pt x="4325" y="85828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79" y="134146"/>
                    <a:pt x="76012" y="144066"/>
                    <a:pt x="88873" y="144066"/>
                  </a:cubicBezTo>
                  <a:cubicBezTo>
                    <a:pt x="101734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645C2CA1-69D6-46D4-A78F-F6DBDD8D2C5E}"/>
                </a:ext>
              </a:extLst>
            </p:cNvPr>
            <p:cNvSpPr/>
            <p:nvPr/>
          </p:nvSpPr>
          <p:spPr>
            <a:xfrm>
              <a:off x="5826131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1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8" y="25491"/>
                    <a:pt x="44292" y="48099"/>
                    <a:pt x="53751" y="100062"/>
                  </a:cubicBezTo>
                  <a:cubicBezTo>
                    <a:pt x="59922" y="134146"/>
                    <a:pt x="75955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0" name="フリーフォーム: 図形 119">
              <a:extLst>
                <a:ext uri="{FF2B5EF4-FFF2-40B4-BE49-F238E27FC236}">
                  <a16:creationId xmlns:a16="http://schemas.microsoft.com/office/drawing/2014/main" id="{3D328ADF-D106-4F66-A7FC-8D9277253D32}"/>
                </a:ext>
              </a:extLst>
            </p:cNvPr>
            <p:cNvSpPr/>
            <p:nvPr/>
          </p:nvSpPr>
          <p:spPr>
            <a:xfrm>
              <a:off x="6516182" y="3972178"/>
              <a:ext cx="167250" cy="161483"/>
            </a:xfrm>
            <a:custGeom>
              <a:avLst/>
              <a:gdLst>
                <a:gd name="connsiteX0" fmla="*/ 163501 w 167250"/>
                <a:gd name="connsiteY0" fmla="*/ 80741 h 161482"/>
                <a:gd name="connsiteX1" fmla="*/ 84502 w 167250"/>
                <a:gd name="connsiteY1" fmla="*/ 162282 h 161482"/>
                <a:gd name="connsiteX2" fmla="*/ 83740 w 167250"/>
                <a:gd name="connsiteY2" fmla="*/ 162290 h 161482"/>
                <a:gd name="connsiteX3" fmla="*/ 4358 w 167250"/>
                <a:gd name="connsiteY3" fmla="*/ 87407 h 161482"/>
                <a:gd name="connsiteX4" fmla="*/ 4325 w 167250"/>
                <a:gd name="connsiteY4" fmla="*/ 85067 h 161482"/>
                <a:gd name="connsiteX5" fmla="*/ 83625 w 167250"/>
                <a:gd name="connsiteY5" fmla="*/ 4325 h 161482"/>
                <a:gd name="connsiteX6" fmla="*/ 163501 w 167250"/>
                <a:gd name="connsiteY6" fmla="*/ 80741 h 161482"/>
                <a:gd name="connsiteX7" fmla="*/ 77454 w 167250"/>
                <a:gd name="connsiteY7" fmla="*/ 23069 h 161482"/>
                <a:gd name="connsiteX8" fmla="*/ 53750 w 167250"/>
                <a:gd name="connsiteY8" fmla="*/ 100062 h 161482"/>
                <a:gd name="connsiteX9" fmla="*/ 88873 w 167250"/>
                <a:gd name="connsiteY9" fmla="*/ 144066 h 161482"/>
                <a:gd name="connsiteX10" fmla="*/ 116325 w 167250"/>
                <a:gd name="connsiteY10" fmla="*/ 94006 h 161482"/>
                <a:gd name="connsiteX11" fmla="*/ 77454 w 167250"/>
                <a:gd name="connsiteY11" fmla="*/ 2283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250" h="161482">
                  <a:moveTo>
                    <a:pt x="163501" y="80741"/>
                  </a:moveTo>
                  <a:cubicBezTo>
                    <a:pt x="164203" y="125073"/>
                    <a:pt x="128834" y="161580"/>
                    <a:pt x="84502" y="162282"/>
                  </a:cubicBezTo>
                  <a:cubicBezTo>
                    <a:pt x="84248" y="162286"/>
                    <a:pt x="83994" y="162289"/>
                    <a:pt x="83740" y="162290"/>
                  </a:cubicBezTo>
                  <a:cubicBezTo>
                    <a:pt x="41141" y="163533"/>
                    <a:pt x="5600" y="130006"/>
                    <a:pt x="4358" y="87407"/>
                  </a:cubicBezTo>
                  <a:cubicBezTo>
                    <a:pt x="4336" y="86627"/>
                    <a:pt x="4325" y="85847"/>
                    <a:pt x="4325" y="85067"/>
                  </a:cubicBezTo>
                  <a:cubicBezTo>
                    <a:pt x="4325" y="41870"/>
                    <a:pt x="34892" y="4325"/>
                    <a:pt x="83625" y="4325"/>
                  </a:cubicBezTo>
                  <a:cubicBezTo>
                    <a:pt x="128840" y="4614"/>
                    <a:pt x="163501" y="37545"/>
                    <a:pt x="163501" y="80741"/>
                  </a:cubicBezTo>
                  <a:close/>
                  <a:moveTo>
                    <a:pt x="77454" y="23069"/>
                  </a:moveTo>
                  <a:cubicBezTo>
                    <a:pt x="62747" y="25491"/>
                    <a:pt x="44292" y="48099"/>
                    <a:pt x="53750" y="100062"/>
                  </a:cubicBezTo>
                  <a:cubicBezTo>
                    <a:pt x="59921" y="134146"/>
                    <a:pt x="75954" y="144066"/>
                    <a:pt x="88873" y="144066"/>
                  </a:cubicBezTo>
                  <a:cubicBezTo>
                    <a:pt x="101792" y="144066"/>
                    <a:pt x="116325" y="125611"/>
                    <a:pt x="116325" y="94006"/>
                  </a:cubicBezTo>
                  <a:cubicBezTo>
                    <a:pt x="116325" y="29644"/>
                    <a:pt x="88988" y="20935"/>
                    <a:pt x="77454" y="2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1" name="フリーフォーム: 図形 120">
              <a:extLst>
                <a:ext uri="{FF2B5EF4-FFF2-40B4-BE49-F238E27FC236}">
                  <a16:creationId xmlns:a16="http://schemas.microsoft.com/office/drawing/2014/main" id="{A8DB1DCE-70E7-44BF-9626-7C41D2E2864B}"/>
                </a:ext>
              </a:extLst>
            </p:cNvPr>
            <p:cNvSpPr/>
            <p:nvPr/>
          </p:nvSpPr>
          <p:spPr>
            <a:xfrm>
              <a:off x="6440977" y="3913640"/>
              <a:ext cx="51905" cy="51905"/>
            </a:xfrm>
            <a:custGeom>
              <a:avLst/>
              <a:gdLst>
                <a:gd name="connsiteX0" fmla="*/ 52078 w 51905"/>
                <a:gd name="connsiteY0" fmla="*/ 28202 h 51905"/>
                <a:gd name="connsiteX1" fmla="*/ 28202 w 51905"/>
                <a:gd name="connsiteY1" fmla="*/ 52078 h 51905"/>
                <a:gd name="connsiteX2" fmla="*/ 4325 w 51905"/>
                <a:gd name="connsiteY2" fmla="*/ 28202 h 51905"/>
                <a:gd name="connsiteX3" fmla="*/ 28202 w 51905"/>
                <a:gd name="connsiteY3" fmla="*/ 4325 h 51905"/>
                <a:gd name="connsiteX4" fmla="*/ 52078 w 51905"/>
                <a:gd name="connsiteY4" fmla="*/ 28202 h 5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05" h="51905">
                  <a:moveTo>
                    <a:pt x="52078" y="28202"/>
                  </a:moveTo>
                  <a:cubicBezTo>
                    <a:pt x="52078" y="41388"/>
                    <a:pt x="41389" y="52078"/>
                    <a:pt x="28202" y="52078"/>
                  </a:cubicBezTo>
                  <a:cubicBezTo>
                    <a:pt x="15015" y="52078"/>
                    <a:pt x="4325" y="41388"/>
                    <a:pt x="4325" y="28202"/>
                  </a:cubicBezTo>
                  <a:cubicBezTo>
                    <a:pt x="4325" y="15015"/>
                    <a:pt x="15015" y="4325"/>
                    <a:pt x="28202" y="4325"/>
                  </a:cubicBezTo>
                  <a:cubicBezTo>
                    <a:pt x="41389" y="4325"/>
                    <a:pt x="52078" y="15015"/>
                    <a:pt x="52078" y="282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2" name="フリーフォーム: 図形 121">
              <a:extLst>
                <a:ext uri="{FF2B5EF4-FFF2-40B4-BE49-F238E27FC236}">
                  <a16:creationId xmlns:a16="http://schemas.microsoft.com/office/drawing/2014/main" id="{9C919C5F-FA02-4575-A8A0-F722E09BFB2C}"/>
                </a:ext>
              </a:extLst>
            </p:cNvPr>
            <p:cNvSpPr/>
            <p:nvPr/>
          </p:nvSpPr>
          <p:spPr>
            <a:xfrm>
              <a:off x="4246021" y="3975580"/>
              <a:ext cx="138414" cy="161483"/>
            </a:xfrm>
            <a:custGeom>
              <a:avLst/>
              <a:gdLst>
                <a:gd name="connsiteX0" fmla="*/ 48099 w 138413"/>
                <a:gd name="connsiteY0" fmla="*/ 4326 h 161482"/>
                <a:gd name="connsiteX1" fmla="*/ 48099 w 138413"/>
                <a:gd name="connsiteY1" fmla="*/ 111308 h 161482"/>
                <a:gd name="connsiteX2" fmla="*/ 69149 w 138413"/>
                <a:gd name="connsiteY2" fmla="*/ 132647 h 161482"/>
                <a:gd name="connsiteX3" fmla="*/ 92218 w 138413"/>
                <a:gd name="connsiteY3" fmla="*/ 113846 h 161482"/>
                <a:gd name="connsiteX4" fmla="*/ 92218 w 138413"/>
                <a:gd name="connsiteY4" fmla="*/ 12630 h 161482"/>
                <a:gd name="connsiteX5" fmla="*/ 100523 w 138413"/>
                <a:gd name="connsiteY5" fmla="*/ 4326 h 161482"/>
                <a:gd name="connsiteX6" fmla="*/ 135876 w 138413"/>
                <a:gd name="connsiteY6" fmla="*/ 4326 h 161482"/>
                <a:gd name="connsiteX7" fmla="*/ 135876 w 138413"/>
                <a:gd name="connsiteY7" fmla="*/ 147815 h 161482"/>
                <a:gd name="connsiteX8" fmla="*/ 127687 w 138413"/>
                <a:gd name="connsiteY8" fmla="*/ 156120 h 161482"/>
                <a:gd name="connsiteX9" fmla="*/ 127572 w 138413"/>
                <a:gd name="connsiteY9" fmla="*/ 156120 h 161482"/>
                <a:gd name="connsiteX10" fmla="*/ 92218 w 138413"/>
                <a:gd name="connsiteY10" fmla="*/ 156120 h 161482"/>
                <a:gd name="connsiteX11" fmla="*/ 92218 w 138413"/>
                <a:gd name="connsiteY11" fmla="*/ 141990 h 161482"/>
                <a:gd name="connsiteX12" fmla="*/ 73936 w 138413"/>
                <a:gd name="connsiteY12" fmla="*/ 154389 h 161482"/>
                <a:gd name="connsiteX13" fmla="*/ 54962 w 138413"/>
                <a:gd name="connsiteY13" fmla="*/ 158946 h 161482"/>
                <a:gd name="connsiteX14" fmla="*/ 4348 w 138413"/>
                <a:gd name="connsiteY14" fmla="*/ 112048 h 161482"/>
                <a:gd name="connsiteX15" fmla="*/ 4326 w 138413"/>
                <a:gd name="connsiteY15" fmla="*/ 111308 h 161482"/>
                <a:gd name="connsiteX16" fmla="*/ 4326 w 138413"/>
                <a:gd name="connsiteY16" fmla="*/ 12630 h 161482"/>
                <a:gd name="connsiteX17" fmla="*/ 12515 w 138413"/>
                <a:gd name="connsiteY17" fmla="*/ 4326 h 161482"/>
                <a:gd name="connsiteX18" fmla="*/ 12630 w 138413"/>
                <a:gd name="connsiteY18" fmla="*/ 4326 h 161482"/>
                <a:gd name="connsiteX19" fmla="*/ 47868 w 138413"/>
                <a:gd name="connsiteY19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48099" y="4326"/>
                  </a:moveTo>
                  <a:lnTo>
                    <a:pt x="48099" y="111308"/>
                  </a:lnTo>
                  <a:cubicBezTo>
                    <a:pt x="48067" y="122994"/>
                    <a:pt x="57464" y="132520"/>
                    <a:pt x="69149" y="132647"/>
                  </a:cubicBezTo>
                  <a:cubicBezTo>
                    <a:pt x="76647" y="132647"/>
                    <a:pt x="86451" y="123592"/>
                    <a:pt x="92218" y="113846"/>
                  </a:cubicBezTo>
                  <a:lnTo>
                    <a:pt x="92218" y="12630"/>
                  </a:lnTo>
                  <a:cubicBezTo>
                    <a:pt x="92218" y="8044"/>
                    <a:pt x="95937" y="4326"/>
                    <a:pt x="100523" y="4326"/>
                  </a:cubicBezTo>
                  <a:lnTo>
                    <a:pt x="135876" y="4326"/>
                  </a:lnTo>
                  <a:lnTo>
                    <a:pt x="135876" y="147815"/>
                  </a:lnTo>
                  <a:cubicBezTo>
                    <a:pt x="135908" y="152369"/>
                    <a:pt x="132242" y="156088"/>
                    <a:pt x="127687" y="156120"/>
                  </a:cubicBezTo>
                  <a:cubicBezTo>
                    <a:pt x="127649" y="156120"/>
                    <a:pt x="127610" y="156120"/>
                    <a:pt x="127572" y="156120"/>
                  </a:cubicBezTo>
                  <a:lnTo>
                    <a:pt x="92218" y="156120"/>
                  </a:lnTo>
                  <a:lnTo>
                    <a:pt x="92218" y="141990"/>
                  </a:lnTo>
                  <a:cubicBezTo>
                    <a:pt x="86770" y="147003"/>
                    <a:pt x="80609" y="151182"/>
                    <a:pt x="73936" y="154389"/>
                  </a:cubicBezTo>
                  <a:cubicBezTo>
                    <a:pt x="68030" y="157303"/>
                    <a:pt x="61547" y="158860"/>
                    <a:pt x="54962" y="158946"/>
                  </a:cubicBezTo>
                  <a:cubicBezTo>
                    <a:pt x="28035" y="159972"/>
                    <a:pt x="5375" y="138975"/>
                    <a:pt x="4348" y="112048"/>
                  </a:cubicBezTo>
                  <a:cubicBezTo>
                    <a:pt x="4339" y="111802"/>
                    <a:pt x="4331" y="111555"/>
                    <a:pt x="4326" y="111308"/>
                  </a:cubicBezTo>
                  <a:lnTo>
                    <a:pt x="4326" y="12630"/>
                  </a:lnTo>
                  <a:cubicBezTo>
                    <a:pt x="4294" y="8076"/>
                    <a:pt x="7960" y="4358"/>
                    <a:pt x="12515" y="4326"/>
                  </a:cubicBezTo>
                  <a:cubicBezTo>
                    <a:pt x="12553" y="4325"/>
                    <a:pt x="12592" y="4325"/>
                    <a:pt x="12630" y="4326"/>
                  </a:cubicBezTo>
                  <a:lnTo>
                    <a:pt x="47868" y="4326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3" name="フリーフォーム: 図形 122">
              <a:extLst>
                <a:ext uri="{FF2B5EF4-FFF2-40B4-BE49-F238E27FC236}">
                  <a16:creationId xmlns:a16="http://schemas.microsoft.com/office/drawing/2014/main" id="{692099E5-6E4A-4A8C-8C8D-732ED63B402E}"/>
                </a:ext>
              </a:extLst>
            </p:cNvPr>
            <p:cNvSpPr/>
            <p:nvPr/>
          </p:nvSpPr>
          <p:spPr>
            <a:xfrm>
              <a:off x="6702175" y="3972407"/>
              <a:ext cx="138414" cy="161483"/>
            </a:xfrm>
            <a:custGeom>
              <a:avLst/>
              <a:gdLst>
                <a:gd name="connsiteX0" fmla="*/ 48157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4 w 138413"/>
                <a:gd name="connsiteY4" fmla="*/ 159120 h 161482"/>
                <a:gd name="connsiteX5" fmla="*/ 136569 w 138413"/>
                <a:gd name="connsiteY5" fmla="*/ 150815 h 161482"/>
                <a:gd name="connsiteX6" fmla="*/ 136569 w 138413"/>
                <a:gd name="connsiteY6" fmla="*/ 50465 h 161482"/>
                <a:gd name="connsiteX7" fmla="*/ 92738 w 138413"/>
                <a:gd name="connsiteY7" fmla="*/ 4327 h 161482"/>
                <a:gd name="connsiteX8" fmla="*/ 48157 w 138413"/>
                <a:gd name="connsiteY8" fmla="*/ 19321 h 161482"/>
                <a:gd name="connsiteX9" fmla="*/ 48157 w 138413"/>
                <a:gd name="connsiteY9" fmla="*/ 7499 h 161482"/>
                <a:gd name="connsiteX10" fmla="*/ 12631 w 138413"/>
                <a:gd name="connsiteY10" fmla="*/ 7499 h 161482"/>
                <a:gd name="connsiteX11" fmla="*/ 4326 w 138413"/>
                <a:gd name="connsiteY11" fmla="*/ 15688 h 161482"/>
                <a:gd name="connsiteX12" fmla="*/ 4326 w 138413"/>
                <a:gd name="connsiteY12" fmla="*/ 15803 h 161482"/>
                <a:gd name="connsiteX13" fmla="*/ 4326 w 138413"/>
                <a:gd name="connsiteY13" fmla="*/ 159293 h 161482"/>
                <a:gd name="connsiteX14" fmla="*/ 39794 w 138413"/>
                <a:gd name="connsiteY14" fmla="*/ 159293 h 161482"/>
                <a:gd name="connsiteX15" fmla="*/ 48157 w 138413"/>
                <a:gd name="connsiteY15" fmla="*/ 151046 h 161482"/>
                <a:gd name="connsiteX16" fmla="*/ 48157 w 138413"/>
                <a:gd name="connsiteY16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413" h="161482">
                  <a:moveTo>
                    <a:pt x="48157" y="48100"/>
                  </a:moveTo>
                  <a:cubicBezTo>
                    <a:pt x="49541" y="46658"/>
                    <a:pt x="64709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4" y="159120"/>
                  </a:lnTo>
                  <a:cubicBezTo>
                    <a:pt x="132850" y="159120"/>
                    <a:pt x="136569" y="155401"/>
                    <a:pt x="136569" y="150815"/>
                  </a:cubicBezTo>
                  <a:lnTo>
                    <a:pt x="136569" y="50465"/>
                  </a:lnTo>
                  <a:cubicBezTo>
                    <a:pt x="136808" y="25775"/>
                    <a:pt x="117407" y="5353"/>
                    <a:pt x="92738" y="4327"/>
                  </a:cubicBezTo>
                  <a:cubicBezTo>
                    <a:pt x="76625" y="4236"/>
                    <a:pt x="60940" y="9511"/>
                    <a:pt x="48157" y="19321"/>
                  </a:cubicBezTo>
                  <a:lnTo>
                    <a:pt x="48157" y="7499"/>
                  </a:lnTo>
                  <a:lnTo>
                    <a:pt x="12631" y="7499"/>
                  </a:lnTo>
                  <a:cubicBezTo>
                    <a:pt x="8076" y="7467"/>
                    <a:pt x="4358" y="11133"/>
                    <a:pt x="4326" y="15688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3"/>
                  </a:lnTo>
                  <a:lnTo>
                    <a:pt x="39794" y="159293"/>
                  </a:lnTo>
                  <a:cubicBezTo>
                    <a:pt x="44381" y="159324"/>
                    <a:pt x="48125" y="155632"/>
                    <a:pt x="48157" y="151046"/>
                  </a:cubicBezTo>
                  <a:cubicBezTo>
                    <a:pt x="48157" y="151026"/>
                    <a:pt x="48157" y="151007"/>
                    <a:pt x="48157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4" name="フリーフォーム: 図形 123">
              <a:extLst>
                <a:ext uri="{FF2B5EF4-FFF2-40B4-BE49-F238E27FC236}">
                  <a16:creationId xmlns:a16="http://schemas.microsoft.com/office/drawing/2014/main" id="{02A8F530-D97C-43DA-BD7A-6B1FD5072ED0}"/>
                </a:ext>
              </a:extLst>
            </p:cNvPr>
            <p:cNvSpPr/>
            <p:nvPr/>
          </p:nvSpPr>
          <p:spPr>
            <a:xfrm>
              <a:off x="5667070" y="3972407"/>
              <a:ext cx="138414" cy="161483"/>
            </a:xfrm>
            <a:custGeom>
              <a:avLst/>
              <a:gdLst>
                <a:gd name="connsiteX0" fmla="*/ 48156 w 138413"/>
                <a:gd name="connsiteY0" fmla="*/ 48100 h 161482"/>
                <a:gd name="connsiteX1" fmla="*/ 78550 w 138413"/>
                <a:gd name="connsiteY1" fmla="*/ 31260 h 161482"/>
                <a:gd name="connsiteX2" fmla="*/ 93026 w 138413"/>
                <a:gd name="connsiteY2" fmla="*/ 55309 h 161482"/>
                <a:gd name="connsiteX3" fmla="*/ 93026 w 138413"/>
                <a:gd name="connsiteY3" fmla="*/ 159120 h 161482"/>
                <a:gd name="connsiteX4" fmla="*/ 128263 w 138413"/>
                <a:gd name="connsiteY4" fmla="*/ 159120 h 161482"/>
                <a:gd name="connsiteX5" fmla="*/ 136568 w 138413"/>
                <a:gd name="connsiteY5" fmla="*/ 150815 h 161482"/>
                <a:gd name="connsiteX6" fmla="*/ 136568 w 138413"/>
                <a:gd name="connsiteY6" fmla="*/ 50465 h 161482"/>
                <a:gd name="connsiteX7" fmla="*/ 92737 w 138413"/>
                <a:gd name="connsiteY7" fmla="*/ 4327 h 161482"/>
                <a:gd name="connsiteX8" fmla="*/ 48156 w 138413"/>
                <a:gd name="connsiteY8" fmla="*/ 19321 h 161482"/>
                <a:gd name="connsiteX9" fmla="*/ 48156 w 138413"/>
                <a:gd name="connsiteY9" fmla="*/ 7499 h 161482"/>
                <a:gd name="connsiteX10" fmla="*/ 12630 w 138413"/>
                <a:gd name="connsiteY10" fmla="*/ 7499 h 161482"/>
                <a:gd name="connsiteX11" fmla="*/ 4325 w 138413"/>
                <a:gd name="connsiteY11" fmla="*/ 15803 h 161482"/>
                <a:gd name="connsiteX12" fmla="*/ 4325 w 138413"/>
                <a:gd name="connsiteY12" fmla="*/ 159293 h 161482"/>
                <a:gd name="connsiteX13" fmla="*/ 39794 w 138413"/>
                <a:gd name="connsiteY13" fmla="*/ 159293 h 161482"/>
                <a:gd name="connsiteX14" fmla="*/ 48156 w 138413"/>
                <a:gd name="connsiteY14" fmla="*/ 151046 h 161482"/>
                <a:gd name="connsiteX15" fmla="*/ 48156 w 138413"/>
                <a:gd name="connsiteY15" fmla="*/ 15098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413" h="161482">
                  <a:moveTo>
                    <a:pt x="48156" y="48100"/>
                  </a:moveTo>
                  <a:cubicBezTo>
                    <a:pt x="49598" y="46658"/>
                    <a:pt x="64708" y="31894"/>
                    <a:pt x="78550" y="31260"/>
                  </a:cubicBezTo>
                  <a:cubicBezTo>
                    <a:pt x="87316" y="31260"/>
                    <a:pt x="93026" y="41468"/>
                    <a:pt x="93026" y="55309"/>
                  </a:cubicBezTo>
                  <a:lnTo>
                    <a:pt x="93026" y="159120"/>
                  </a:lnTo>
                  <a:lnTo>
                    <a:pt x="128263" y="159120"/>
                  </a:lnTo>
                  <a:cubicBezTo>
                    <a:pt x="132850" y="159120"/>
                    <a:pt x="136568" y="155401"/>
                    <a:pt x="136568" y="150815"/>
                  </a:cubicBezTo>
                  <a:lnTo>
                    <a:pt x="136568" y="50465"/>
                  </a:lnTo>
                  <a:cubicBezTo>
                    <a:pt x="136808" y="25775"/>
                    <a:pt x="117407" y="5353"/>
                    <a:pt x="92737" y="4327"/>
                  </a:cubicBezTo>
                  <a:cubicBezTo>
                    <a:pt x="76624" y="4236"/>
                    <a:pt x="60939" y="9511"/>
                    <a:pt x="48156" y="19321"/>
                  </a:cubicBezTo>
                  <a:lnTo>
                    <a:pt x="48156" y="7499"/>
                  </a:lnTo>
                  <a:lnTo>
                    <a:pt x="12630" y="7499"/>
                  </a:lnTo>
                  <a:cubicBezTo>
                    <a:pt x="8044" y="7499"/>
                    <a:pt x="4325" y="11217"/>
                    <a:pt x="4325" y="15803"/>
                  </a:cubicBezTo>
                  <a:lnTo>
                    <a:pt x="4325" y="159293"/>
                  </a:lnTo>
                  <a:lnTo>
                    <a:pt x="39794" y="159293"/>
                  </a:lnTo>
                  <a:cubicBezTo>
                    <a:pt x="44380" y="159324"/>
                    <a:pt x="48124" y="155632"/>
                    <a:pt x="48156" y="151046"/>
                  </a:cubicBezTo>
                  <a:cubicBezTo>
                    <a:pt x="48156" y="151026"/>
                    <a:pt x="48156" y="151007"/>
                    <a:pt x="48156" y="1509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5" name="フリーフォーム: 図形 124">
              <a:extLst>
                <a:ext uri="{FF2B5EF4-FFF2-40B4-BE49-F238E27FC236}">
                  <a16:creationId xmlns:a16="http://schemas.microsoft.com/office/drawing/2014/main" id="{A3F4D9D9-B846-4315-A789-F70F23AD1CE2}"/>
                </a:ext>
              </a:extLst>
            </p:cNvPr>
            <p:cNvSpPr/>
            <p:nvPr/>
          </p:nvSpPr>
          <p:spPr>
            <a:xfrm>
              <a:off x="5501550" y="3972407"/>
              <a:ext cx="138414" cy="161483"/>
            </a:xfrm>
            <a:custGeom>
              <a:avLst/>
              <a:gdLst>
                <a:gd name="connsiteX0" fmla="*/ 47868 w 138413"/>
                <a:gd name="connsiteY0" fmla="*/ 48100 h 161482"/>
                <a:gd name="connsiteX1" fmla="*/ 78320 w 138413"/>
                <a:gd name="connsiteY1" fmla="*/ 31259 h 161482"/>
                <a:gd name="connsiteX2" fmla="*/ 92795 w 138413"/>
                <a:gd name="connsiteY2" fmla="*/ 55309 h 161482"/>
                <a:gd name="connsiteX3" fmla="*/ 92795 w 138413"/>
                <a:gd name="connsiteY3" fmla="*/ 159119 h 161482"/>
                <a:gd name="connsiteX4" fmla="*/ 127975 w 138413"/>
                <a:gd name="connsiteY4" fmla="*/ 159119 h 161482"/>
                <a:gd name="connsiteX5" fmla="*/ 136338 w 138413"/>
                <a:gd name="connsiteY5" fmla="*/ 150872 h 161482"/>
                <a:gd name="connsiteX6" fmla="*/ 136338 w 138413"/>
                <a:gd name="connsiteY6" fmla="*/ 150814 h 161482"/>
                <a:gd name="connsiteX7" fmla="*/ 136338 w 138413"/>
                <a:gd name="connsiteY7" fmla="*/ 50464 h 161482"/>
                <a:gd name="connsiteX8" fmla="*/ 92507 w 138413"/>
                <a:gd name="connsiteY8" fmla="*/ 4326 h 161482"/>
                <a:gd name="connsiteX9" fmla="*/ 47869 w 138413"/>
                <a:gd name="connsiteY9" fmla="*/ 19321 h 161482"/>
                <a:gd name="connsiteX10" fmla="*/ 47868 w 138413"/>
                <a:gd name="connsiteY10" fmla="*/ 7498 h 161482"/>
                <a:gd name="connsiteX11" fmla="*/ 12631 w 138413"/>
                <a:gd name="connsiteY11" fmla="*/ 7498 h 161482"/>
                <a:gd name="connsiteX12" fmla="*/ 4326 w 138413"/>
                <a:gd name="connsiteY12" fmla="*/ 15687 h 161482"/>
                <a:gd name="connsiteX13" fmla="*/ 4326 w 138413"/>
                <a:gd name="connsiteY13" fmla="*/ 15803 h 161482"/>
                <a:gd name="connsiteX14" fmla="*/ 4326 w 138413"/>
                <a:gd name="connsiteY14" fmla="*/ 159292 h 161482"/>
                <a:gd name="connsiteX15" fmla="*/ 39794 w 138413"/>
                <a:gd name="connsiteY15" fmla="*/ 159292 h 161482"/>
                <a:gd name="connsiteX16" fmla="*/ 48099 w 138413"/>
                <a:gd name="connsiteY16" fmla="*/ 151103 h 161482"/>
                <a:gd name="connsiteX17" fmla="*/ 48099 w 138413"/>
                <a:gd name="connsiteY17" fmla="*/ 150987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413" h="161482">
                  <a:moveTo>
                    <a:pt x="47868" y="48100"/>
                  </a:moveTo>
                  <a:cubicBezTo>
                    <a:pt x="49310" y="46658"/>
                    <a:pt x="64478" y="31894"/>
                    <a:pt x="78320" y="31259"/>
                  </a:cubicBezTo>
                  <a:cubicBezTo>
                    <a:pt x="87086" y="31259"/>
                    <a:pt x="92795" y="41467"/>
                    <a:pt x="92795" y="55309"/>
                  </a:cubicBezTo>
                  <a:lnTo>
                    <a:pt x="92795" y="159119"/>
                  </a:lnTo>
                  <a:lnTo>
                    <a:pt x="127975" y="159119"/>
                  </a:lnTo>
                  <a:cubicBezTo>
                    <a:pt x="132562" y="159151"/>
                    <a:pt x="136306" y="155459"/>
                    <a:pt x="136338" y="150872"/>
                  </a:cubicBezTo>
                  <a:cubicBezTo>
                    <a:pt x="136338" y="150853"/>
                    <a:pt x="136338" y="150834"/>
                    <a:pt x="136338" y="150814"/>
                  </a:cubicBezTo>
                  <a:lnTo>
                    <a:pt x="136338" y="50464"/>
                  </a:lnTo>
                  <a:cubicBezTo>
                    <a:pt x="136577" y="25775"/>
                    <a:pt x="117176" y="5353"/>
                    <a:pt x="92507" y="4326"/>
                  </a:cubicBezTo>
                  <a:cubicBezTo>
                    <a:pt x="76378" y="4249"/>
                    <a:pt x="60679" y="9522"/>
                    <a:pt x="47869" y="19321"/>
                  </a:cubicBezTo>
                  <a:lnTo>
                    <a:pt x="47868" y="7498"/>
                  </a:lnTo>
                  <a:lnTo>
                    <a:pt x="12631" y="7498"/>
                  </a:lnTo>
                  <a:cubicBezTo>
                    <a:pt x="8076" y="7466"/>
                    <a:pt x="4358" y="11133"/>
                    <a:pt x="4326" y="15687"/>
                  </a:cubicBezTo>
                  <a:cubicBezTo>
                    <a:pt x="4325" y="15726"/>
                    <a:pt x="4325" y="15765"/>
                    <a:pt x="4326" y="15803"/>
                  </a:cubicBezTo>
                  <a:lnTo>
                    <a:pt x="4326" y="159292"/>
                  </a:lnTo>
                  <a:lnTo>
                    <a:pt x="39794" y="159292"/>
                  </a:lnTo>
                  <a:cubicBezTo>
                    <a:pt x="44349" y="159324"/>
                    <a:pt x="48067" y="155658"/>
                    <a:pt x="48099" y="151103"/>
                  </a:cubicBezTo>
                  <a:cubicBezTo>
                    <a:pt x="48099" y="151065"/>
                    <a:pt x="48099" y="151026"/>
                    <a:pt x="48099" y="1509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6" name="フリーフォーム: 図形 125">
              <a:extLst>
                <a:ext uri="{FF2B5EF4-FFF2-40B4-BE49-F238E27FC236}">
                  <a16:creationId xmlns:a16="http://schemas.microsoft.com/office/drawing/2014/main" id="{733E90D0-897B-4EE4-8FE2-B4771112896B}"/>
                </a:ext>
              </a:extLst>
            </p:cNvPr>
            <p:cNvSpPr/>
            <p:nvPr/>
          </p:nvSpPr>
          <p:spPr>
            <a:xfrm>
              <a:off x="5075985" y="3972465"/>
              <a:ext cx="224923" cy="161483"/>
            </a:xfrm>
            <a:custGeom>
              <a:avLst/>
              <a:gdLst>
                <a:gd name="connsiteX0" fmla="*/ 181495 w 224922"/>
                <a:gd name="connsiteY0" fmla="*/ 4326 h 161482"/>
                <a:gd name="connsiteX1" fmla="*/ 130051 w 224922"/>
                <a:gd name="connsiteY1" fmla="*/ 23358 h 161482"/>
                <a:gd name="connsiteX2" fmla="*/ 92795 w 224922"/>
                <a:gd name="connsiteY2" fmla="*/ 4326 h 161482"/>
                <a:gd name="connsiteX3" fmla="*/ 48156 w 224922"/>
                <a:gd name="connsiteY3" fmla="*/ 19321 h 161482"/>
                <a:gd name="connsiteX4" fmla="*/ 48156 w 224922"/>
                <a:gd name="connsiteY4" fmla="*/ 7441 h 161482"/>
                <a:gd name="connsiteX5" fmla="*/ 12630 w 224922"/>
                <a:gd name="connsiteY5" fmla="*/ 7441 h 161482"/>
                <a:gd name="connsiteX6" fmla="*/ 4325 w 224922"/>
                <a:gd name="connsiteY6" fmla="*/ 15745 h 161482"/>
                <a:gd name="connsiteX7" fmla="*/ 4325 w 224922"/>
                <a:gd name="connsiteY7" fmla="*/ 159235 h 161482"/>
                <a:gd name="connsiteX8" fmla="*/ 39852 w 224922"/>
                <a:gd name="connsiteY8" fmla="*/ 159235 h 161482"/>
                <a:gd name="connsiteX9" fmla="*/ 48156 w 224922"/>
                <a:gd name="connsiteY9" fmla="*/ 150930 h 161482"/>
                <a:gd name="connsiteX10" fmla="*/ 48156 w 224922"/>
                <a:gd name="connsiteY10" fmla="*/ 48042 h 161482"/>
                <a:gd name="connsiteX11" fmla="*/ 78550 w 224922"/>
                <a:gd name="connsiteY11" fmla="*/ 31202 h 161482"/>
                <a:gd name="connsiteX12" fmla="*/ 93026 w 224922"/>
                <a:gd name="connsiteY12" fmla="*/ 55251 h 161482"/>
                <a:gd name="connsiteX13" fmla="*/ 93026 w 224922"/>
                <a:gd name="connsiteY13" fmla="*/ 159062 h 161482"/>
                <a:gd name="connsiteX14" fmla="*/ 128552 w 224922"/>
                <a:gd name="connsiteY14" fmla="*/ 159062 h 161482"/>
                <a:gd name="connsiteX15" fmla="*/ 136857 w 224922"/>
                <a:gd name="connsiteY15" fmla="*/ 150757 h 161482"/>
                <a:gd name="connsiteX16" fmla="*/ 136857 w 224922"/>
                <a:gd name="connsiteY16" fmla="*/ 48042 h 161482"/>
                <a:gd name="connsiteX17" fmla="*/ 167250 w 224922"/>
                <a:gd name="connsiteY17" fmla="*/ 31202 h 161482"/>
                <a:gd name="connsiteX18" fmla="*/ 181726 w 224922"/>
                <a:gd name="connsiteY18" fmla="*/ 55251 h 161482"/>
                <a:gd name="connsiteX19" fmla="*/ 181726 w 224922"/>
                <a:gd name="connsiteY19" fmla="*/ 159062 h 161482"/>
                <a:gd name="connsiteX20" fmla="*/ 216964 w 224922"/>
                <a:gd name="connsiteY20" fmla="*/ 159062 h 161482"/>
                <a:gd name="connsiteX21" fmla="*/ 225269 w 224922"/>
                <a:gd name="connsiteY21" fmla="*/ 150872 h 161482"/>
                <a:gd name="connsiteX22" fmla="*/ 225269 w 224922"/>
                <a:gd name="connsiteY22" fmla="*/ 150757 h 161482"/>
                <a:gd name="connsiteX23" fmla="*/ 225269 w 224922"/>
                <a:gd name="connsiteY23" fmla="*/ 50407 h 161482"/>
                <a:gd name="connsiteX24" fmla="*/ 181495 w 224922"/>
                <a:gd name="connsiteY24" fmla="*/ 4326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922" h="161482">
                  <a:moveTo>
                    <a:pt x="181495" y="4326"/>
                  </a:moveTo>
                  <a:cubicBezTo>
                    <a:pt x="162688" y="4665"/>
                    <a:pt x="144551" y="11375"/>
                    <a:pt x="130051" y="23358"/>
                  </a:cubicBezTo>
                  <a:cubicBezTo>
                    <a:pt x="121432" y="11373"/>
                    <a:pt x="107557" y="4285"/>
                    <a:pt x="92795" y="4326"/>
                  </a:cubicBezTo>
                  <a:cubicBezTo>
                    <a:pt x="76666" y="4249"/>
                    <a:pt x="60967" y="9522"/>
                    <a:pt x="48156" y="19321"/>
                  </a:cubicBezTo>
                  <a:lnTo>
                    <a:pt x="48156" y="7441"/>
                  </a:lnTo>
                  <a:lnTo>
                    <a:pt x="12630" y="7441"/>
                  </a:lnTo>
                  <a:cubicBezTo>
                    <a:pt x="8044" y="7441"/>
                    <a:pt x="4325" y="11159"/>
                    <a:pt x="4325" y="15745"/>
                  </a:cubicBezTo>
                  <a:lnTo>
                    <a:pt x="4325" y="159235"/>
                  </a:lnTo>
                  <a:lnTo>
                    <a:pt x="39852" y="159235"/>
                  </a:lnTo>
                  <a:cubicBezTo>
                    <a:pt x="44438" y="159235"/>
                    <a:pt x="48156" y="155516"/>
                    <a:pt x="48156" y="150930"/>
                  </a:cubicBezTo>
                  <a:lnTo>
                    <a:pt x="48156" y="48042"/>
                  </a:lnTo>
                  <a:cubicBezTo>
                    <a:pt x="49598" y="46600"/>
                    <a:pt x="64766" y="31836"/>
                    <a:pt x="78550" y="31202"/>
                  </a:cubicBezTo>
                  <a:cubicBezTo>
                    <a:pt x="87374" y="31202"/>
                    <a:pt x="93026" y="41410"/>
                    <a:pt x="93026" y="55251"/>
                  </a:cubicBezTo>
                  <a:lnTo>
                    <a:pt x="93026" y="159062"/>
                  </a:lnTo>
                  <a:lnTo>
                    <a:pt x="128552" y="159062"/>
                  </a:lnTo>
                  <a:cubicBezTo>
                    <a:pt x="133138" y="159062"/>
                    <a:pt x="136857" y="155343"/>
                    <a:pt x="136857" y="150757"/>
                  </a:cubicBezTo>
                  <a:lnTo>
                    <a:pt x="136857" y="48042"/>
                  </a:lnTo>
                  <a:cubicBezTo>
                    <a:pt x="138299" y="46600"/>
                    <a:pt x="153409" y="31836"/>
                    <a:pt x="167250" y="31202"/>
                  </a:cubicBezTo>
                  <a:cubicBezTo>
                    <a:pt x="176074" y="31202"/>
                    <a:pt x="181726" y="41410"/>
                    <a:pt x="181726" y="55251"/>
                  </a:cubicBezTo>
                  <a:lnTo>
                    <a:pt x="181726" y="159062"/>
                  </a:lnTo>
                  <a:lnTo>
                    <a:pt x="216964" y="159062"/>
                  </a:lnTo>
                  <a:cubicBezTo>
                    <a:pt x="221518" y="159093"/>
                    <a:pt x="225237" y="155427"/>
                    <a:pt x="225269" y="150872"/>
                  </a:cubicBezTo>
                  <a:cubicBezTo>
                    <a:pt x="225269" y="150834"/>
                    <a:pt x="225269" y="150795"/>
                    <a:pt x="225269" y="150757"/>
                  </a:cubicBezTo>
                  <a:lnTo>
                    <a:pt x="225269" y="50407"/>
                  </a:lnTo>
                  <a:cubicBezTo>
                    <a:pt x="225478" y="25761"/>
                    <a:pt x="206119" y="5382"/>
                    <a:pt x="181495" y="43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7" name="フリーフォーム: 図形 126">
              <a:extLst>
                <a:ext uri="{FF2B5EF4-FFF2-40B4-BE49-F238E27FC236}">
                  <a16:creationId xmlns:a16="http://schemas.microsoft.com/office/drawing/2014/main" id="{F4210549-6373-4DFB-B655-6F4402AE6852}"/>
                </a:ext>
              </a:extLst>
            </p:cNvPr>
            <p:cNvSpPr/>
            <p:nvPr/>
          </p:nvSpPr>
          <p:spPr>
            <a:xfrm>
              <a:off x="6160862" y="3972005"/>
              <a:ext cx="138414" cy="161483"/>
            </a:xfrm>
            <a:custGeom>
              <a:avLst/>
              <a:gdLst>
                <a:gd name="connsiteX0" fmla="*/ 64824 w 138413"/>
                <a:gd name="connsiteY0" fmla="*/ 137607 h 161482"/>
                <a:gd name="connsiteX1" fmla="*/ 48157 w 138413"/>
                <a:gd name="connsiteY1" fmla="*/ 117133 h 161482"/>
                <a:gd name="connsiteX2" fmla="*/ 90834 w 138413"/>
                <a:gd name="connsiteY2" fmla="*/ 75493 h 161482"/>
                <a:gd name="connsiteX3" fmla="*/ 90834 w 138413"/>
                <a:gd name="connsiteY3" fmla="*/ 125149 h 161482"/>
                <a:gd name="connsiteX4" fmla="*/ 64824 w 138413"/>
                <a:gd name="connsiteY4" fmla="*/ 137607 h 161482"/>
                <a:gd name="connsiteX5" fmla="*/ 14879 w 138413"/>
                <a:gd name="connsiteY5" fmla="*/ 16898 h 161482"/>
                <a:gd name="connsiteX6" fmla="*/ 14879 w 138413"/>
                <a:gd name="connsiteY6" fmla="*/ 38006 h 161482"/>
                <a:gd name="connsiteX7" fmla="*/ 71629 w 138413"/>
                <a:gd name="connsiteY7" fmla="*/ 24107 h 161482"/>
                <a:gd name="connsiteX8" fmla="*/ 88066 w 138413"/>
                <a:gd name="connsiteY8" fmla="*/ 33911 h 161482"/>
                <a:gd name="connsiteX9" fmla="*/ 90834 w 138413"/>
                <a:gd name="connsiteY9" fmla="*/ 55596 h 161482"/>
                <a:gd name="connsiteX10" fmla="*/ 90834 w 138413"/>
                <a:gd name="connsiteY10" fmla="*/ 55596 h 161482"/>
                <a:gd name="connsiteX11" fmla="*/ 4325 w 138413"/>
                <a:gd name="connsiteY11" fmla="*/ 121055 h 161482"/>
                <a:gd name="connsiteX12" fmla="*/ 49598 w 138413"/>
                <a:gd name="connsiteY12" fmla="*/ 162636 h 161482"/>
                <a:gd name="connsiteX13" fmla="*/ 91123 w 138413"/>
                <a:gd name="connsiteY13" fmla="*/ 146546 h 161482"/>
                <a:gd name="connsiteX14" fmla="*/ 91122 w 138413"/>
                <a:gd name="connsiteY14" fmla="*/ 159637 h 161482"/>
                <a:gd name="connsiteX15" fmla="*/ 126649 w 138413"/>
                <a:gd name="connsiteY15" fmla="*/ 159637 h 161482"/>
                <a:gd name="connsiteX16" fmla="*/ 134954 w 138413"/>
                <a:gd name="connsiteY16" fmla="*/ 151333 h 161482"/>
                <a:gd name="connsiteX17" fmla="*/ 134954 w 138413"/>
                <a:gd name="connsiteY17" fmla="*/ 45792 h 161482"/>
                <a:gd name="connsiteX18" fmla="*/ 75724 w 138413"/>
                <a:gd name="connsiteY18" fmla="*/ 4325 h 161482"/>
                <a:gd name="connsiteX19" fmla="*/ 14880 w 138413"/>
                <a:gd name="connsiteY19" fmla="*/ 16898 h 1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413" h="161482">
                  <a:moveTo>
                    <a:pt x="64824" y="137607"/>
                  </a:moveTo>
                  <a:cubicBezTo>
                    <a:pt x="53808" y="137607"/>
                    <a:pt x="48157" y="126591"/>
                    <a:pt x="48157" y="117133"/>
                  </a:cubicBezTo>
                  <a:cubicBezTo>
                    <a:pt x="48157" y="103753"/>
                    <a:pt x="60729" y="85182"/>
                    <a:pt x="90834" y="75493"/>
                  </a:cubicBezTo>
                  <a:cubicBezTo>
                    <a:pt x="90834" y="90200"/>
                    <a:pt x="90834" y="110097"/>
                    <a:pt x="90834" y="125149"/>
                  </a:cubicBezTo>
                  <a:cubicBezTo>
                    <a:pt x="84632" y="133194"/>
                    <a:pt x="74979" y="137816"/>
                    <a:pt x="64824" y="137607"/>
                  </a:cubicBezTo>
                  <a:close/>
                  <a:moveTo>
                    <a:pt x="14879" y="16898"/>
                  </a:moveTo>
                  <a:lnTo>
                    <a:pt x="14879" y="38006"/>
                  </a:lnTo>
                  <a:cubicBezTo>
                    <a:pt x="32685" y="29651"/>
                    <a:pt x="51977" y="24926"/>
                    <a:pt x="71629" y="24107"/>
                  </a:cubicBezTo>
                  <a:cubicBezTo>
                    <a:pt x="75839" y="24107"/>
                    <a:pt x="85932" y="26241"/>
                    <a:pt x="88066" y="33911"/>
                  </a:cubicBezTo>
                  <a:cubicBezTo>
                    <a:pt x="90211" y="40931"/>
                    <a:pt x="91147" y="48263"/>
                    <a:pt x="90834" y="55596"/>
                  </a:cubicBezTo>
                  <a:lnTo>
                    <a:pt x="90834" y="55596"/>
                  </a:lnTo>
                  <a:cubicBezTo>
                    <a:pt x="55077" y="65112"/>
                    <a:pt x="4325" y="80222"/>
                    <a:pt x="4325" y="121055"/>
                  </a:cubicBezTo>
                  <a:cubicBezTo>
                    <a:pt x="4325" y="158657"/>
                    <a:pt x="39506" y="162636"/>
                    <a:pt x="49598" y="162636"/>
                  </a:cubicBezTo>
                  <a:cubicBezTo>
                    <a:pt x="64982" y="162747"/>
                    <a:pt x="79830" y="156994"/>
                    <a:pt x="91123" y="146546"/>
                  </a:cubicBezTo>
                  <a:lnTo>
                    <a:pt x="91122" y="159637"/>
                  </a:lnTo>
                  <a:lnTo>
                    <a:pt x="126649" y="159637"/>
                  </a:lnTo>
                  <a:cubicBezTo>
                    <a:pt x="131235" y="159637"/>
                    <a:pt x="134954" y="155919"/>
                    <a:pt x="134954" y="151333"/>
                  </a:cubicBezTo>
                  <a:lnTo>
                    <a:pt x="134954" y="45792"/>
                  </a:lnTo>
                  <a:cubicBezTo>
                    <a:pt x="134954" y="26875"/>
                    <a:pt x="124111" y="4325"/>
                    <a:pt x="75724" y="4325"/>
                  </a:cubicBezTo>
                  <a:cubicBezTo>
                    <a:pt x="54899" y="5224"/>
                    <a:pt x="34355" y="9469"/>
                    <a:pt x="14880" y="168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128" name="フリーフォーム: 図形 127">
              <a:extLst>
                <a:ext uri="{FF2B5EF4-FFF2-40B4-BE49-F238E27FC236}">
                  <a16:creationId xmlns:a16="http://schemas.microsoft.com/office/drawing/2014/main" id="{5997A163-062C-463C-9983-A0E314B0B03A}"/>
                </a:ext>
              </a:extLst>
            </p:cNvPr>
            <p:cNvSpPr/>
            <p:nvPr/>
          </p:nvSpPr>
          <p:spPr>
            <a:xfrm>
              <a:off x="6311733" y="3927135"/>
              <a:ext cx="109578" cy="207621"/>
            </a:xfrm>
            <a:custGeom>
              <a:avLst/>
              <a:gdLst>
                <a:gd name="connsiteX0" fmla="*/ 26818 w 109577"/>
                <a:gd name="connsiteY0" fmla="*/ 52424 h 207620"/>
                <a:gd name="connsiteX1" fmla="*/ 26818 w 109577"/>
                <a:gd name="connsiteY1" fmla="*/ 12688 h 207620"/>
                <a:gd name="connsiteX2" fmla="*/ 35180 w 109577"/>
                <a:gd name="connsiteY2" fmla="*/ 4325 h 207620"/>
                <a:gd name="connsiteX3" fmla="*/ 71052 w 109577"/>
                <a:gd name="connsiteY3" fmla="*/ 4325 h 207620"/>
                <a:gd name="connsiteX4" fmla="*/ 71052 w 109577"/>
                <a:gd name="connsiteY4" fmla="*/ 52424 h 207620"/>
                <a:gd name="connsiteX5" fmla="*/ 106579 w 109577"/>
                <a:gd name="connsiteY5" fmla="*/ 52424 h 207620"/>
                <a:gd name="connsiteX6" fmla="*/ 106579 w 109577"/>
                <a:gd name="connsiteY6" fmla="*/ 71283 h 207620"/>
                <a:gd name="connsiteX7" fmla="*/ 71052 w 109577"/>
                <a:gd name="connsiteY7" fmla="*/ 71283 h 207620"/>
                <a:gd name="connsiteX8" fmla="*/ 71052 w 109577"/>
                <a:gd name="connsiteY8" fmla="*/ 169326 h 207620"/>
                <a:gd name="connsiteX9" fmla="*/ 73302 w 109577"/>
                <a:gd name="connsiteY9" fmla="*/ 177227 h 207620"/>
                <a:gd name="connsiteX10" fmla="*/ 82529 w 109577"/>
                <a:gd name="connsiteY10" fmla="*/ 180630 h 207620"/>
                <a:gd name="connsiteX11" fmla="*/ 107040 w 109577"/>
                <a:gd name="connsiteY11" fmla="*/ 169615 h 207620"/>
                <a:gd name="connsiteX12" fmla="*/ 107040 w 109577"/>
                <a:gd name="connsiteY12" fmla="*/ 191415 h 207620"/>
                <a:gd name="connsiteX13" fmla="*/ 63670 w 109577"/>
                <a:gd name="connsiteY13" fmla="*/ 207909 h 207620"/>
                <a:gd name="connsiteX14" fmla="*/ 27394 w 109577"/>
                <a:gd name="connsiteY14" fmla="*/ 170595 h 207620"/>
                <a:gd name="connsiteX15" fmla="*/ 27394 w 109577"/>
                <a:gd name="connsiteY15" fmla="*/ 71283 h 207620"/>
                <a:gd name="connsiteX16" fmla="*/ 4325 w 109577"/>
                <a:gd name="connsiteY16" fmla="*/ 71283 h 207620"/>
                <a:gd name="connsiteX17" fmla="*/ 4325 w 109577"/>
                <a:gd name="connsiteY17" fmla="*/ 52424 h 207620"/>
                <a:gd name="connsiteX18" fmla="*/ 26818 w 109577"/>
                <a:gd name="connsiteY18" fmla="*/ 52424 h 20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9577" h="207620">
                  <a:moveTo>
                    <a:pt x="26818" y="52424"/>
                  </a:moveTo>
                  <a:lnTo>
                    <a:pt x="26818" y="12688"/>
                  </a:lnTo>
                  <a:cubicBezTo>
                    <a:pt x="26818" y="8069"/>
                    <a:pt x="30562" y="4325"/>
                    <a:pt x="35180" y="4325"/>
                  </a:cubicBezTo>
                  <a:lnTo>
                    <a:pt x="71052" y="4325"/>
                  </a:lnTo>
                  <a:lnTo>
                    <a:pt x="71052" y="52424"/>
                  </a:lnTo>
                  <a:lnTo>
                    <a:pt x="106579" y="52424"/>
                  </a:lnTo>
                  <a:lnTo>
                    <a:pt x="106579" y="71283"/>
                  </a:lnTo>
                  <a:lnTo>
                    <a:pt x="71052" y="71283"/>
                  </a:lnTo>
                  <a:lnTo>
                    <a:pt x="71052" y="169326"/>
                  </a:lnTo>
                  <a:cubicBezTo>
                    <a:pt x="70992" y="172126"/>
                    <a:pt x="71776" y="174879"/>
                    <a:pt x="73302" y="177227"/>
                  </a:cubicBezTo>
                  <a:cubicBezTo>
                    <a:pt x="75640" y="179796"/>
                    <a:pt x="79083" y="181066"/>
                    <a:pt x="82529" y="180630"/>
                  </a:cubicBezTo>
                  <a:cubicBezTo>
                    <a:pt x="91733" y="179926"/>
                    <a:pt x="100402" y="176030"/>
                    <a:pt x="107040" y="169615"/>
                  </a:cubicBezTo>
                  <a:lnTo>
                    <a:pt x="107040" y="191415"/>
                  </a:lnTo>
                  <a:cubicBezTo>
                    <a:pt x="94864" y="201659"/>
                    <a:pt x="79576" y="207473"/>
                    <a:pt x="63670" y="207909"/>
                  </a:cubicBezTo>
                  <a:cubicBezTo>
                    <a:pt x="35699" y="207909"/>
                    <a:pt x="27394" y="187955"/>
                    <a:pt x="27394" y="170595"/>
                  </a:cubicBezTo>
                  <a:lnTo>
                    <a:pt x="27394" y="71283"/>
                  </a:lnTo>
                  <a:lnTo>
                    <a:pt x="4325" y="71283"/>
                  </a:lnTo>
                  <a:lnTo>
                    <a:pt x="4325" y="52424"/>
                  </a:lnTo>
                  <a:lnTo>
                    <a:pt x="26818" y="52424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pic>
        <p:nvPicPr>
          <p:cNvPr id="129" name="図 128">
            <a:extLst>
              <a:ext uri="{FF2B5EF4-FFF2-40B4-BE49-F238E27FC236}">
                <a16:creationId xmlns:a16="http://schemas.microsoft.com/office/drawing/2014/main" id="{19A53AE9-8215-4AD3-95D0-944114D13E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489094"/>
            <a:ext cx="882201" cy="393115"/>
          </a:xfrm>
          <a:prstGeom prst="rect">
            <a:avLst/>
          </a:prstGeom>
        </p:spPr>
      </p:pic>
      <p:sp>
        <p:nvSpPr>
          <p:cNvPr id="49" name="テキスト プレースホルダー 20">
            <a:extLst>
              <a:ext uri="{FF2B5EF4-FFF2-40B4-BE49-F238E27FC236}">
                <a16:creationId xmlns:a16="http://schemas.microsoft.com/office/drawing/2014/main" id="{9CA8B14E-5EE7-4FE6-ACD6-51F9BBFBBE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436" y="3476599"/>
            <a:ext cx="3061062" cy="201600"/>
          </a:xfrm>
        </p:spPr>
        <p:txBody>
          <a:bodyPr anchor="ctr"/>
          <a:lstStyle>
            <a:lvl1pPr marL="0" marR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marL="0" marR="0" lvl="0" indent="0" algn="l" defTabSz="9840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FUJIFILM Holdings Corporation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AEA1406F-61EC-42D7-B8B4-A5C6F553043A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4000" y="4913394"/>
            <a:ext cx="1800000" cy="288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BC07DBB7-E20D-4794-8B5A-228F03131290}"/>
              </a:ext>
            </a:extLst>
          </p:cNvPr>
          <p:cNvGrpSpPr/>
          <p:nvPr userDrawn="1"/>
        </p:nvGrpSpPr>
        <p:grpSpPr>
          <a:xfrm>
            <a:off x="7298885" y="177800"/>
            <a:ext cx="1674242" cy="416854"/>
            <a:chOff x="7362825" y="177800"/>
            <a:chExt cx="1674242" cy="416854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8AC6F20-38A7-456A-8425-87ECA8161297}"/>
                </a:ext>
              </a:extLst>
            </p:cNvPr>
            <p:cNvSpPr/>
            <p:nvPr/>
          </p:nvSpPr>
          <p:spPr>
            <a:xfrm>
              <a:off x="7362825" y="177800"/>
              <a:ext cx="1674242" cy="38501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DCEFC917-A11D-4C2D-8823-5E777EA85235}"/>
                </a:ext>
              </a:extLst>
            </p:cNvPr>
            <p:cNvSpPr txBox="1"/>
            <p:nvPr/>
          </p:nvSpPr>
          <p:spPr>
            <a:xfrm>
              <a:off x="7419578" y="209676"/>
              <a:ext cx="1583454" cy="7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lvl="0" algn="dist">
                <a:defRPr/>
              </a:pPr>
              <a:r>
                <a:rPr lang="en-US" altLang="ja-JP" sz="720" b="0" i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Fujifilm Internal Use </a:t>
              </a:r>
              <a:r>
                <a:rPr lang="en-US" altLang="ja-JP" sz="720" b="0" dirty="0">
                  <a:latin typeface="Arial" panose="020B0604020202020204" pitchFamily="34" charset="0"/>
                  <a:cs typeface="Arial" panose="020B0604020202020204" pitchFamily="34" charset="0"/>
                </a:rPr>
                <a:t>Onl</a:t>
              </a:r>
              <a:r>
                <a:rPr lang="en-US" altLang="ja-JP" sz="720" b="0" spc="2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altLang="ja-JP" sz="720" b="0" spc="100" baseline="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sz="720" b="0" spc="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1" lang="en-US" altLang="ja-JP" sz="720" b="0" i="0" kern="1200" spc="1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6DC8E52D-2E59-4453-AEBB-97A252CBEE64}"/>
                </a:ext>
              </a:extLst>
            </p:cNvPr>
            <p:cNvSpPr txBox="1"/>
            <p:nvPr/>
          </p:nvSpPr>
          <p:spPr>
            <a:xfrm>
              <a:off x="7419578" y="306654"/>
              <a:ext cx="419497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Disclosed to: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Prepared by:</a:t>
              </a:r>
            </a:p>
            <a:p>
              <a:pPr algn="l" defTabSz="990624">
                <a:lnSpc>
                  <a:spcPts val="550"/>
                </a:lnSpc>
                <a:tabLst>
                  <a:tab pos="421211" algn="l"/>
                </a:tabLst>
                <a:defRPr/>
              </a:pPr>
              <a:r>
                <a:rPr lang="en-US" altLang="zh-TW" sz="520" b="0" kern="400" spc="0" baseline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Handling:</a:t>
              </a: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E5ABE5D-4B3B-4A6D-BF06-A613CBB91127}"/>
                </a:ext>
              </a:extLst>
            </p:cNvPr>
            <p:cNvSpPr txBox="1"/>
            <p:nvPr/>
          </p:nvSpPr>
          <p:spPr>
            <a:xfrm>
              <a:off x="7826375" y="306654"/>
              <a:ext cx="1163518" cy="288000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Fujifilm Group</a:t>
              </a:r>
            </a:p>
            <a:p>
              <a:pPr defTabSz="990624">
                <a:lnSpc>
                  <a:spcPts val="550"/>
                </a:lnSpc>
                <a:defRPr/>
              </a:pPr>
              <a:r>
                <a:rPr lang="en-US" altLang="ja-JP" sz="520" b="0" dirty="0">
                  <a:latin typeface="Arial" panose="020B0604020202020204" pitchFamily="34" charset="0"/>
                  <a:ea typeface="Meiryo" panose="020B0604030504040204" pitchFamily="34" charset="-128"/>
                  <a:cs typeface="Arial" panose="020B0604020202020204" pitchFamily="34" charset="0"/>
                </a:rPr>
                <a:t>Taro Fuji, XXXXXXX Div. (Jan 1, 2023)</a:t>
              </a:r>
            </a:p>
            <a:p>
              <a:pPr defTabSz="990624">
                <a:lnSpc>
                  <a:spcPts val="550"/>
                </a:lnSpc>
                <a:defRPr/>
              </a:pPr>
              <a:endParaRPr lang="en-US" altLang="ja-JP" sz="520" b="0" dirty="0"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109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62">
          <p15:clr>
            <a:srgbClr val="FBAE40"/>
          </p15:clr>
        </p15:guide>
        <p15:guide id="3" pos="5299">
          <p15:clr>
            <a:srgbClr val="FBAE40"/>
          </p15:clr>
        </p15:guide>
        <p15:guide id="4" orient="horz" pos="1982">
          <p15:clr>
            <a:srgbClr val="FBAE40"/>
          </p15:clr>
        </p15:guide>
        <p15:guide id="5" orient="horz" pos="1845">
          <p15:clr>
            <a:srgbClr val="FBAE40"/>
          </p15:clr>
        </p15:guide>
        <p15:guide id="7" orient="horz" pos="2318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1431">
          <p15:clr>
            <a:srgbClr val="FBAE40"/>
          </p15:clr>
        </p15:guide>
        <p15:guide id="10" orient="horz" pos="2166">
          <p15:clr>
            <a:srgbClr val="FBAE40"/>
          </p15:clr>
        </p15:guide>
        <p15:guide id="11" orient="horz" pos="12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7624" y="1825139"/>
            <a:ext cx="7469072" cy="792000"/>
          </a:xfrm>
        </p:spPr>
        <p:txBody>
          <a:bodyPr anchor="b"/>
          <a:lstStyle>
            <a:lvl1pPr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br>
              <a:rPr lang="en-US" altLang="ja-JP" dirty="0"/>
            </a:br>
            <a:r>
              <a:rPr lang="en-US" altLang="ja-JP" dirty="0"/>
              <a:t>Chapter title 20pt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87624" y="2781410"/>
            <a:ext cx="7469072" cy="4320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492039" indent="0">
              <a:buNone/>
              <a:defRPr sz="2152">
                <a:solidFill>
                  <a:schemeClr val="tx1">
                    <a:tint val="75000"/>
                  </a:schemeClr>
                </a:solidFill>
              </a:defRPr>
            </a:lvl2pPr>
            <a:lvl3pPr marL="984077" indent="0">
              <a:buNone/>
              <a:defRPr sz="1937">
                <a:solidFill>
                  <a:schemeClr val="tx1">
                    <a:tint val="75000"/>
                  </a:schemeClr>
                </a:solidFill>
              </a:defRPr>
            </a:lvl3pPr>
            <a:lvl4pPr marL="1476116" indent="0">
              <a:buNone/>
              <a:defRPr sz="1722">
                <a:solidFill>
                  <a:schemeClr val="tx1">
                    <a:tint val="75000"/>
                  </a:schemeClr>
                </a:solidFill>
              </a:defRPr>
            </a:lvl4pPr>
            <a:lvl5pPr marL="1968155" indent="0">
              <a:buNone/>
              <a:defRPr sz="1722">
                <a:solidFill>
                  <a:schemeClr val="tx1">
                    <a:tint val="75000"/>
                  </a:schemeClr>
                </a:solidFill>
              </a:defRPr>
            </a:lvl5pPr>
            <a:lvl6pPr marL="2460193" indent="0">
              <a:buNone/>
              <a:defRPr sz="1722">
                <a:solidFill>
                  <a:schemeClr val="tx1">
                    <a:tint val="75000"/>
                  </a:schemeClr>
                </a:solidFill>
              </a:defRPr>
            </a:lvl6pPr>
            <a:lvl7pPr marL="2952232" indent="0">
              <a:buNone/>
              <a:defRPr sz="1722">
                <a:solidFill>
                  <a:schemeClr val="tx1">
                    <a:tint val="75000"/>
                  </a:schemeClr>
                </a:solidFill>
              </a:defRPr>
            </a:lvl7pPr>
            <a:lvl8pPr marL="3444270" indent="0">
              <a:buNone/>
              <a:defRPr sz="1722">
                <a:solidFill>
                  <a:schemeClr val="tx1">
                    <a:tint val="75000"/>
                  </a:schemeClr>
                </a:solidFill>
              </a:defRPr>
            </a:lvl8pPr>
            <a:lvl9pPr marL="3936309" indent="0">
              <a:buNone/>
              <a:defRPr sz="17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/>
              <a:t>Subtitle 11pt</a:t>
            </a:r>
            <a:endParaRPr lang="ja-JP" alt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15BE47E-402D-4C06-B640-E1C2F147FCF8}"/>
              </a:ext>
            </a:extLst>
          </p:cNvPr>
          <p:cNvSpPr txBox="1">
            <a:spLocks/>
          </p:cNvSpPr>
          <p:nvPr userDrawn="1"/>
        </p:nvSpPr>
        <p:spPr>
          <a:xfrm>
            <a:off x="8738980" y="4909604"/>
            <a:ext cx="3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362148" rtl="0" eaLnBrk="1" fontAlgn="ctr" latinLnBrk="0" hangingPunct="1">
              <a:defRPr lang="ja-JP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148" algn="l" defTabSz="362148" rtl="0" eaLnBrk="1" latinLnBrk="0" hangingPunct="1">
              <a:defRPr sz="14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296" algn="l" defTabSz="362148" rtl="0" eaLnBrk="1" latinLnBrk="0" hangingPunct="1">
              <a:defRPr sz="14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444" algn="l" defTabSz="362148" rtl="0" eaLnBrk="1" latinLnBrk="0" hangingPunct="1">
              <a:defRPr sz="14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592" algn="l" defTabSz="362148" rtl="0" eaLnBrk="1" latinLnBrk="0" hangingPunct="1">
              <a:defRPr sz="14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0741" algn="l" defTabSz="362148" rtl="0" eaLnBrk="1" latinLnBrk="0" hangingPunct="1">
              <a:defRPr sz="14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2889" algn="l" defTabSz="362148" rtl="0" eaLnBrk="1" latinLnBrk="0" hangingPunct="1">
              <a:defRPr sz="14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037" algn="l" defTabSz="362148" rtl="0" eaLnBrk="1" latinLnBrk="0" hangingPunct="1">
              <a:defRPr sz="14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185" algn="l" defTabSz="362148" rtl="0" eaLnBrk="1" latinLnBrk="0" hangingPunct="1">
              <a:defRPr sz="14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B9FBB1-FD5B-41A6-B84B-A229A6B4BB39}" type="slidenum">
              <a:rPr lang="en-US" altLang="ja-JP" smtClean="0"/>
              <a:pPr/>
              <a:t>‹#›</a:t>
            </a:fld>
            <a:endParaRPr lang="en-US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61734147-0C5B-407A-82C4-57EAA92FCB7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49561"/>
            <a:ext cx="1029600" cy="36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9549FB5-9D4D-4DBA-8980-8D61785286C0}"/>
              </a:ext>
            </a:extLst>
          </p:cNvPr>
          <p:cNvSpPr/>
          <p:nvPr userDrawn="1"/>
        </p:nvSpPr>
        <p:spPr>
          <a:xfrm>
            <a:off x="45718" y="630105"/>
            <a:ext cx="907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257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741" userDrawn="1">
          <p15:clr>
            <a:srgbClr val="FBAE40"/>
          </p15:clr>
        </p15:guide>
        <p15:guide id="4" orient="horz" pos="1650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35F642B-888C-4CAF-B871-8B246E605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50BF9E0-350D-4920-B75F-CF9172CA34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868957"/>
            <a:ext cx="8075811" cy="38268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First Level Text, Arial 15pt, no bullet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Second Level Text, Arial 13pt, bulleted</a:t>
            </a:r>
          </a:p>
          <a:p>
            <a:pPr lvl="2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Third Level Text, Arial 11pt, bulleted</a:t>
            </a:r>
          </a:p>
          <a:p>
            <a:pPr lvl="3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Fourth Level Text, Arial 11pt, bulleted</a:t>
            </a:r>
          </a:p>
          <a:p>
            <a:pPr lvl="4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Fifth Level Text, Arial 11pt, bulleted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6DDD061-7C92-4362-B515-ADA50FF9D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52" y="116531"/>
            <a:ext cx="6048000" cy="47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17pt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28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27" userDrawn="1">
          <p15:clr>
            <a:srgbClr val="FBAE40"/>
          </p15:clr>
        </p15:guide>
        <p15:guide id="2" pos="340" userDrawn="1">
          <p15:clr>
            <a:srgbClr val="FBAE40"/>
          </p15:clr>
        </p15:guide>
        <p15:guide id="3" orient="horz" pos="547" userDrawn="1">
          <p15:clr>
            <a:srgbClr val="FBAE40"/>
          </p15:clr>
        </p15:guide>
        <p15:guide id="4" orient="horz" pos="1756" userDrawn="1">
          <p15:clr>
            <a:srgbClr val="FBAE40"/>
          </p15:clr>
        </p15:guide>
        <p15:guide id="5" orient="horz" pos="2958" userDrawn="1">
          <p15:clr>
            <a:srgbClr val="FBAE40"/>
          </p15:clr>
        </p15:guide>
        <p15:guide id="6" orient="horz" pos="315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2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98ED19-8E52-4299-9202-1A07A959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52" y="113734"/>
            <a:ext cx="6048000" cy="475426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17pt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35F642B-888C-4CAF-B871-8B246E605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50BF9E0-350D-4920-B75F-CF9172CA34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352" y="868959"/>
            <a:ext cx="3600000" cy="382686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First Level Text, Arial 15pt, no bullet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Second Level Text, Arial 13pt, bulleted</a:t>
            </a:r>
          </a:p>
          <a:p>
            <a:pPr lvl="2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Third Level Text, Arial 11pt, bulleted</a:t>
            </a:r>
          </a:p>
          <a:p>
            <a:pPr lvl="3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Fourth Level Text, Arial 11pt, bulleted</a:t>
            </a:r>
          </a:p>
          <a:p>
            <a:pPr lvl="4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Fifth Level Text, Arial 11pt, bulleted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5F421E6-A40C-4C6F-9E2C-D05DECF78E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4047" y="868957"/>
            <a:ext cx="3611315" cy="38268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First Level Text, Arial 15pt, no bullet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Second Level Text, Arial 13pt, bulleted</a:t>
            </a:r>
          </a:p>
          <a:p>
            <a:pPr lvl="2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Third Level Text, Arial 11pt, bulleted</a:t>
            </a:r>
          </a:p>
          <a:p>
            <a:pPr lvl="3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Fourth Level Text, Arial 11pt, bulleted</a:t>
            </a:r>
          </a:p>
          <a:p>
            <a:pPr lvl="4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Fifth Level Text, Arial 11pt, bulleted</a:t>
            </a:r>
          </a:p>
        </p:txBody>
      </p:sp>
    </p:spTree>
    <p:extLst>
      <p:ext uri="{BB962C8B-B14F-4D97-AF65-F5344CB8AC3E}">
        <p14:creationId xmlns:p14="http://schemas.microsoft.com/office/powerpoint/2010/main" val="414394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08" userDrawn="1">
          <p15:clr>
            <a:srgbClr val="FBAE40"/>
          </p15:clr>
        </p15:guide>
        <p15:guide id="2" pos="340" userDrawn="1">
          <p15:clr>
            <a:srgbClr val="FBAE40"/>
          </p15:clr>
        </p15:guide>
        <p15:guide id="3" pos="3152" userDrawn="1">
          <p15:clr>
            <a:srgbClr val="FBAE40"/>
          </p15:clr>
        </p15:guide>
        <p15:guide id="4" pos="5427" userDrawn="1">
          <p15:clr>
            <a:srgbClr val="FBAE40"/>
          </p15:clr>
        </p15:guide>
        <p15:guide id="5" orient="horz" pos="547" userDrawn="1">
          <p15:clr>
            <a:srgbClr val="FBAE40"/>
          </p15:clr>
        </p15:guide>
        <p15:guide id="6" orient="horz" pos="1756" userDrawn="1">
          <p15:clr>
            <a:srgbClr val="FBAE40"/>
          </p15:clr>
        </p15:guide>
        <p15:guide id="7" orient="horz" pos="2958" userDrawn="1">
          <p15:clr>
            <a:srgbClr val="FBAE40"/>
          </p15:clr>
        </p15:guide>
        <p15:guide id="8" orient="horz" pos="31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9552" y="113734"/>
            <a:ext cx="6257058" cy="4754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17pt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415A91-82B8-49CA-B0CC-8E5663346E2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738980" y="4909604"/>
            <a:ext cx="3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ctr">
              <a:defRPr lang="ja-JP" altLang="en-US" sz="1000" smtClean="0">
                <a:solidFill>
                  <a:schemeClr val="tx1"/>
                </a:solidFill>
              </a:defRPr>
            </a:lvl1pPr>
          </a:lstStyle>
          <a:p>
            <a:fld id="{9FB9FBB1-FD5B-41A6-B84B-A229A6B4BB39}" type="slidenum">
              <a:rPr lang="en-US" altLang="ja-JP" smtClean="0"/>
              <a:pPr/>
              <a:t>‹#›</a:t>
            </a:fld>
            <a:endParaRPr lang="en-US" dirty="0"/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DBC34B8D-FEAA-46B2-BB80-8BDE492EC326}"/>
              </a:ext>
            </a:extLst>
          </p:cNvPr>
          <p:cNvCxnSpPr>
            <a:cxnSpLocks/>
          </p:cNvCxnSpPr>
          <p:nvPr userDrawn="1"/>
        </p:nvCxnSpPr>
        <p:spPr>
          <a:xfrm>
            <a:off x="108000" y="666887"/>
            <a:ext cx="8928000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39552" y="869390"/>
            <a:ext cx="8071200" cy="38100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First Level Text, Arial 15pt, no bullet</a:t>
            </a:r>
          </a:p>
          <a:p>
            <a:pPr lvl="1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Second Level Text, Arial 13pt, bulleted</a:t>
            </a:r>
          </a:p>
          <a:p>
            <a:pPr lvl="2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Third Level Text, Arial 11pt, bulleted</a:t>
            </a:r>
          </a:p>
          <a:p>
            <a:pPr lvl="3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Fourth Level Text, Arial 11pt, bulleted</a:t>
            </a:r>
          </a:p>
          <a:p>
            <a:pPr lvl="4"/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Fifth Level Text, Arial 11pt, bulleted</a:t>
            </a: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DB8D4663-CAF7-4E4E-8A77-A4D3603AF7F5}"/>
              </a:ext>
            </a:extLst>
          </p:cNvPr>
          <p:cNvSpPr/>
          <p:nvPr userDrawn="1"/>
        </p:nvSpPr>
        <p:spPr>
          <a:xfrm>
            <a:off x="7051604" y="4913886"/>
            <a:ext cx="169075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400"/>
              </a:spcBef>
            </a:pPr>
            <a:r>
              <a:rPr kumimoji="1" lang="en-US" altLang="ja-JP" sz="800" spc="-2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FUJIFILM</a:t>
            </a:r>
            <a:r>
              <a:rPr kumimoji="1" lang="ja-JP" altLang="en-US" sz="800" spc="-2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kumimoji="1" lang="en-US" altLang="ja-JP" sz="800" spc="-20" dirty="0" err="1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Diosynth</a:t>
            </a:r>
            <a:r>
              <a:rPr kumimoji="1" lang="ja-JP" altLang="en-US" sz="800" spc="-2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kumimoji="1" lang="en-US" altLang="ja-JP" sz="800" spc="-2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Biotechnologies</a:t>
            </a:r>
            <a:endParaRPr kumimoji="1" lang="ja-JP" altLang="en-US" sz="800" spc="-20" dirty="0" err="1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6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75" r:id="rId7"/>
    <p:sldLayoutId id="2147483668" r:id="rId8"/>
    <p:sldLayoutId id="2147483676" r:id="rId9"/>
    <p:sldLayoutId id="2147483677" r:id="rId10"/>
    <p:sldLayoutId id="2147483667" r:id="rId11"/>
  </p:sldLayoutIdLst>
  <p:hf hdr="0" ftr="0" dt="0"/>
  <p:txStyles>
    <p:titleStyle>
      <a:lvl1pPr algn="l" defTabSz="984077" rtl="0" eaLnBrk="1" fontAlgn="ctr" latinLnBrk="0" hangingPunct="1">
        <a:lnSpc>
          <a:spcPct val="100000"/>
        </a:lnSpc>
        <a:spcBef>
          <a:spcPct val="0"/>
        </a:spcBef>
        <a:buNone/>
        <a:defRPr kumimoji="1" sz="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840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None/>
        <a:defRPr kumimoji="1" sz="15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marR="0" indent="0" algn="l" defTabSz="984077" rtl="0" eaLnBrk="1" fontAlgn="auto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SzTx/>
        <a:buFont typeface="Arial" panose="020B0604020202020204" pitchFamily="34" charset="0"/>
        <a:buNone/>
        <a:tabLst/>
        <a:defRPr kumimoji="1" sz="13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288000" indent="-144000" algn="l" defTabSz="9840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‒"/>
        <a:defRPr kumimoji="1" sz="11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96000" indent="-115200" algn="l" defTabSz="9840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1" sz="11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58000" indent="-151200" algn="l" defTabSz="984077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‒"/>
        <a:defRPr kumimoji="1" sz="11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706213" indent="-246019" algn="l" defTabSz="984077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6pPr>
      <a:lvl7pPr marL="3198251" indent="-246019" algn="l" defTabSz="984077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7pPr>
      <a:lvl8pPr marL="3690290" indent="-246019" algn="l" defTabSz="984077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8pPr>
      <a:lvl9pPr marL="4182328" indent="-246019" algn="l" defTabSz="984077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4077" rtl="0" eaLnBrk="1" latinLnBrk="0" hangingPunct="1"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1pPr>
      <a:lvl2pPr marL="492039" algn="l" defTabSz="984077" rtl="0" eaLnBrk="1" latinLnBrk="0" hangingPunct="1"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2pPr>
      <a:lvl3pPr marL="984077" algn="l" defTabSz="984077" rtl="0" eaLnBrk="1" latinLnBrk="0" hangingPunct="1"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3pPr>
      <a:lvl4pPr marL="1476116" algn="l" defTabSz="984077" rtl="0" eaLnBrk="1" latinLnBrk="0" hangingPunct="1"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4pPr>
      <a:lvl5pPr marL="1968155" algn="l" defTabSz="984077" rtl="0" eaLnBrk="1" latinLnBrk="0" hangingPunct="1"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5pPr>
      <a:lvl6pPr marL="2460193" algn="l" defTabSz="984077" rtl="0" eaLnBrk="1" latinLnBrk="0" hangingPunct="1"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6pPr>
      <a:lvl7pPr marL="2952232" algn="l" defTabSz="984077" rtl="0" eaLnBrk="1" latinLnBrk="0" hangingPunct="1"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7pPr>
      <a:lvl8pPr marL="3444270" algn="l" defTabSz="984077" rtl="0" eaLnBrk="1" latinLnBrk="0" hangingPunct="1"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8pPr>
      <a:lvl9pPr marL="3936309" algn="l" defTabSz="984077" rtl="0" eaLnBrk="1" latinLnBrk="0" hangingPunct="1">
        <a:defRPr kumimoji="1" sz="19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61448C-766F-42E9-8453-ED10EC651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DLS Innovation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74CA93F-A956-41AA-832D-06A950179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0" lang="ja-JP" altLang="ja-JP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D45F401-4648-4EBA-8D3A-CCBACF2043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ja-JP" dirty="0"/>
              <a:t>Naniwa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AADFD0A-A37B-4A9C-8464-C03A054B0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February 2024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0E5F90B0-CEF3-4BDA-9196-AA38C1E88F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Nathaniel Dziuba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18470FFC-15DC-4BE6-91DA-BA341DC56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80019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B0518-CD14-E60C-26F1-6C03A67ED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DBF2F-69BC-1778-1ED2-91AE9673C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E5F51E-35BE-E087-49D6-FC4977F9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384-Well Plate Diagram For 2-Fold Dilution Series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764565-D080-2499-204E-1AA6C22A7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736867"/>
              </p:ext>
            </p:extLst>
          </p:nvPr>
        </p:nvGraphicFramePr>
        <p:xfrm>
          <a:off x="539552" y="786981"/>
          <a:ext cx="7842249" cy="1967394"/>
        </p:xfrm>
        <a:graphic>
          <a:graphicData uri="http://schemas.openxmlformats.org/drawingml/2006/table">
            <a:tbl>
              <a:tblPr firstRow="1" firstCol="1" bandRow="1"/>
              <a:tblGrid>
                <a:gridCol w="733203">
                  <a:extLst>
                    <a:ext uri="{9D8B030D-6E8A-4147-A177-3AD203B41FA5}">
                      <a16:colId xmlns:a16="http://schemas.microsoft.com/office/drawing/2014/main" val="3192043711"/>
                    </a:ext>
                  </a:extLst>
                </a:gridCol>
                <a:gridCol w="793673">
                  <a:extLst>
                    <a:ext uri="{9D8B030D-6E8A-4147-A177-3AD203B41FA5}">
                      <a16:colId xmlns:a16="http://schemas.microsoft.com/office/drawing/2014/main" val="3749245411"/>
                    </a:ext>
                  </a:extLst>
                </a:gridCol>
                <a:gridCol w="793673">
                  <a:extLst>
                    <a:ext uri="{9D8B030D-6E8A-4147-A177-3AD203B41FA5}">
                      <a16:colId xmlns:a16="http://schemas.microsoft.com/office/drawing/2014/main" val="2594976712"/>
                    </a:ext>
                  </a:extLst>
                </a:gridCol>
                <a:gridCol w="793673">
                  <a:extLst>
                    <a:ext uri="{9D8B030D-6E8A-4147-A177-3AD203B41FA5}">
                      <a16:colId xmlns:a16="http://schemas.microsoft.com/office/drawing/2014/main" val="2775192753"/>
                    </a:ext>
                  </a:extLst>
                </a:gridCol>
                <a:gridCol w="793673">
                  <a:extLst>
                    <a:ext uri="{9D8B030D-6E8A-4147-A177-3AD203B41FA5}">
                      <a16:colId xmlns:a16="http://schemas.microsoft.com/office/drawing/2014/main" val="1120913373"/>
                    </a:ext>
                  </a:extLst>
                </a:gridCol>
                <a:gridCol w="944850">
                  <a:extLst>
                    <a:ext uri="{9D8B030D-6E8A-4147-A177-3AD203B41FA5}">
                      <a16:colId xmlns:a16="http://schemas.microsoft.com/office/drawing/2014/main" val="2673552915"/>
                    </a:ext>
                  </a:extLst>
                </a:gridCol>
                <a:gridCol w="944850">
                  <a:extLst>
                    <a:ext uri="{9D8B030D-6E8A-4147-A177-3AD203B41FA5}">
                      <a16:colId xmlns:a16="http://schemas.microsoft.com/office/drawing/2014/main" val="3998049224"/>
                    </a:ext>
                  </a:extLst>
                </a:gridCol>
                <a:gridCol w="977854">
                  <a:extLst>
                    <a:ext uri="{9D8B030D-6E8A-4147-A177-3AD203B41FA5}">
                      <a16:colId xmlns:a16="http://schemas.microsoft.com/office/drawing/2014/main" val="260705656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17929150"/>
                    </a:ext>
                  </a:extLst>
                </a:gridCol>
              </a:tblGrid>
              <a:tr h="2396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37398"/>
                  </a:ext>
                </a:extLst>
              </a:tr>
              <a:tr h="2783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1:64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1:128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690"/>
                  </a:ext>
                </a:extLst>
              </a:tr>
              <a:tr h="20965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1:64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1:128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8647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1:64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1:128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52729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1:64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1:128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52491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1:64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1:128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22848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1:64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1:128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260711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1:64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1:128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32524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1:32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1:64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1:128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912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C350CE-352B-6622-44AE-C58F6E85E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19199"/>
              </p:ext>
            </p:extLst>
          </p:nvPr>
        </p:nvGraphicFramePr>
        <p:xfrm>
          <a:off x="539552" y="2836351"/>
          <a:ext cx="7842249" cy="1967394"/>
        </p:xfrm>
        <a:graphic>
          <a:graphicData uri="http://schemas.openxmlformats.org/drawingml/2006/table">
            <a:tbl>
              <a:tblPr firstRow="1" firstCol="1" bandRow="1"/>
              <a:tblGrid>
                <a:gridCol w="733203">
                  <a:extLst>
                    <a:ext uri="{9D8B030D-6E8A-4147-A177-3AD203B41FA5}">
                      <a16:colId xmlns:a16="http://schemas.microsoft.com/office/drawing/2014/main" val="3192043711"/>
                    </a:ext>
                  </a:extLst>
                </a:gridCol>
                <a:gridCol w="793673">
                  <a:extLst>
                    <a:ext uri="{9D8B030D-6E8A-4147-A177-3AD203B41FA5}">
                      <a16:colId xmlns:a16="http://schemas.microsoft.com/office/drawing/2014/main" val="3749245411"/>
                    </a:ext>
                  </a:extLst>
                </a:gridCol>
                <a:gridCol w="793673">
                  <a:extLst>
                    <a:ext uri="{9D8B030D-6E8A-4147-A177-3AD203B41FA5}">
                      <a16:colId xmlns:a16="http://schemas.microsoft.com/office/drawing/2014/main" val="2594976712"/>
                    </a:ext>
                  </a:extLst>
                </a:gridCol>
                <a:gridCol w="793673">
                  <a:extLst>
                    <a:ext uri="{9D8B030D-6E8A-4147-A177-3AD203B41FA5}">
                      <a16:colId xmlns:a16="http://schemas.microsoft.com/office/drawing/2014/main" val="2775192753"/>
                    </a:ext>
                  </a:extLst>
                </a:gridCol>
                <a:gridCol w="793673">
                  <a:extLst>
                    <a:ext uri="{9D8B030D-6E8A-4147-A177-3AD203B41FA5}">
                      <a16:colId xmlns:a16="http://schemas.microsoft.com/office/drawing/2014/main" val="1120913373"/>
                    </a:ext>
                  </a:extLst>
                </a:gridCol>
                <a:gridCol w="944850">
                  <a:extLst>
                    <a:ext uri="{9D8B030D-6E8A-4147-A177-3AD203B41FA5}">
                      <a16:colId xmlns:a16="http://schemas.microsoft.com/office/drawing/2014/main" val="2673552915"/>
                    </a:ext>
                  </a:extLst>
                </a:gridCol>
                <a:gridCol w="944850">
                  <a:extLst>
                    <a:ext uri="{9D8B030D-6E8A-4147-A177-3AD203B41FA5}">
                      <a16:colId xmlns:a16="http://schemas.microsoft.com/office/drawing/2014/main" val="3998049224"/>
                    </a:ext>
                  </a:extLst>
                </a:gridCol>
                <a:gridCol w="977854">
                  <a:extLst>
                    <a:ext uri="{9D8B030D-6E8A-4147-A177-3AD203B41FA5}">
                      <a16:colId xmlns:a16="http://schemas.microsoft.com/office/drawing/2014/main" val="260705656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17929150"/>
                    </a:ext>
                  </a:extLst>
                </a:gridCol>
              </a:tblGrid>
              <a:tr h="2396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37398"/>
                  </a:ext>
                </a:extLst>
              </a:tr>
              <a:tr h="2783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 µL Sample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690"/>
                  </a:ext>
                </a:extLst>
              </a:tr>
              <a:tr h="20965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 µL Sample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8647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 µL Sample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752729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 µL Sample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652491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 µL Sample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22848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 µL Sample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260711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 µL Sample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32524"/>
                  </a:ext>
                </a:extLst>
              </a:tr>
              <a:tr h="206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kern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 µL Sample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  <a:endParaRPr kumimoji="1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40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kumimoji="1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 µL Diluent</a:t>
                      </a:r>
                    </a:p>
                  </a:txBody>
                  <a:tcPr marL="67413" marR="67413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91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0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893CA-F12D-918A-F9E7-2BE378902F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E7C07-45A3-270B-65BC-ABD588A067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Experimental Parameters for Integra Assist Plus that were used form comparison to manual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Integra 08 indicates experiment 8 with integra, experiment 9 was manual.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C98C0B-DA13-596B-BA28-47D914DE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 Assist Plus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3E8DCE-2658-84FE-0A81-0F4594DC9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30784"/>
              </p:ext>
            </p:extLst>
          </p:nvPr>
        </p:nvGraphicFramePr>
        <p:xfrm>
          <a:off x="304800" y="1504951"/>
          <a:ext cx="8534400" cy="3281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2806902262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19535665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4097819097"/>
                    </a:ext>
                  </a:extLst>
                </a:gridCol>
              </a:tblGrid>
              <a:tr h="310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Integra 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Integra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094547"/>
                  </a:ext>
                </a:extLst>
              </a:tr>
              <a:tr h="473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Asp. Disp.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14306"/>
                  </a:ext>
                </a:extLst>
              </a:tr>
              <a:tr h="310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Mix Vol.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71036"/>
                  </a:ext>
                </a:extLst>
              </a:tr>
              <a:tr h="473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Liquid Entry/Exit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260577"/>
                  </a:ext>
                </a:extLst>
              </a:tr>
              <a:tr h="310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Mix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945380"/>
                  </a:ext>
                </a:extLst>
              </a:tr>
              <a:tr h="4736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SD Source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4.1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4.8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372639"/>
                  </a:ext>
                </a:extLst>
              </a:tr>
              <a:tr h="310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Pre-Wetting 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15358"/>
                  </a:ext>
                </a:extLst>
              </a:tr>
              <a:tr h="310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Air Bubbles Observed?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166682"/>
                  </a:ext>
                </a:extLst>
              </a:tr>
              <a:tr h="3101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Blow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54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42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B68A2-CF79-8299-1932-B92E8D40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1195D-0BD1-4154-16B6-3E1131A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 vs Manual Pipetting Using Dye: Linearity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8A573BA-21DC-4F26-9FE3-28DC8B4C94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857303"/>
              </p:ext>
            </p:extLst>
          </p:nvPr>
        </p:nvGraphicFramePr>
        <p:xfrm>
          <a:off x="9460" y="582841"/>
          <a:ext cx="9089520" cy="448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172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DA467-5F42-77F5-0319-384041394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C3B6C-E92B-2397-6410-A5765ECA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Dilution Factor: Bar Chart with CI Error Bars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EC5DC01-6904-E3C5-4271-CF705DA491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1779751"/>
              </p:ext>
            </p:extLst>
          </p:nvPr>
        </p:nvGraphicFramePr>
        <p:xfrm>
          <a:off x="826434" y="672913"/>
          <a:ext cx="7491131" cy="3797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281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8F9505-F3FE-130B-50AC-876FC77D1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7F5C78-F0A6-0345-E762-8436502E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Dilution Factor Statistical Significance</a:t>
            </a:r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75D0BC4E-C13A-FB9F-33FA-1183C22D0B31}"/>
              </a:ext>
            </a:extLst>
          </p:cNvPr>
          <p:cNvSpPr/>
          <p:nvPr/>
        </p:nvSpPr>
        <p:spPr>
          <a:xfrm>
            <a:off x="6705600" y="2343150"/>
            <a:ext cx="82352" cy="1524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4 Points 7">
            <a:extLst>
              <a:ext uri="{FF2B5EF4-FFF2-40B4-BE49-F238E27FC236}">
                <a16:creationId xmlns:a16="http://schemas.microsoft.com/office/drawing/2014/main" id="{C47E41AC-243F-0A49-EE31-97951FF44CA7}"/>
              </a:ext>
            </a:extLst>
          </p:cNvPr>
          <p:cNvSpPr/>
          <p:nvPr/>
        </p:nvSpPr>
        <p:spPr>
          <a:xfrm>
            <a:off x="4800600" y="2876550"/>
            <a:ext cx="82352" cy="1524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47DFE8A-AD59-42CB-B518-659119B767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621855"/>
              </p:ext>
            </p:extLst>
          </p:nvPr>
        </p:nvGraphicFramePr>
        <p:xfrm>
          <a:off x="826434" y="920465"/>
          <a:ext cx="7491131" cy="3797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6A3352-F84D-636D-1705-BC0C81D7F8E5}"/>
              </a:ext>
            </a:extLst>
          </p:cNvPr>
          <p:cNvSpPr txBox="1"/>
          <p:nvPr/>
        </p:nvSpPr>
        <p:spPr>
          <a:xfrm>
            <a:off x="549712" y="4587334"/>
            <a:ext cx="8189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Dilution step 4 and 6 show significant difference in mean calculated dilution factor in a paired t-test, p&lt;0.05.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A501D-4B15-56A2-1734-5A3551A9E667}"/>
              </a:ext>
            </a:extLst>
          </p:cNvPr>
          <p:cNvSpPr txBox="1"/>
          <p:nvPr/>
        </p:nvSpPr>
        <p:spPr>
          <a:xfrm>
            <a:off x="6449505" y="1783583"/>
            <a:ext cx="2008695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Step 6 &amp; 7 are near the limit of the detector.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0E3F9-A180-47B0-F53F-F16C858DFC9E}"/>
              </a:ext>
            </a:extLst>
          </p:cNvPr>
          <p:cNvSpPr txBox="1"/>
          <p:nvPr/>
        </p:nvSpPr>
        <p:spPr>
          <a:xfrm>
            <a:off x="227064" y="3992202"/>
            <a:ext cx="3336488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Step 2 mean + CI = 2.6.</a:t>
            </a:r>
          </a:p>
          <a:p>
            <a:r>
              <a:rPr lang="en-US" sz="1200" dirty="0"/>
              <a:t>Will use as the limit in data processing. </a:t>
            </a:r>
          </a:p>
        </p:txBody>
      </p:sp>
    </p:spTree>
    <p:extLst>
      <p:ext uri="{BB962C8B-B14F-4D97-AF65-F5344CB8AC3E}">
        <p14:creationId xmlns:p14="http://schemas.microsoft.com/office/powerpoint/2010/main" val="170647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97983-18E6-2526-7190-CF1687412C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AA8D04-37D0-B222-631D-B99880BE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DLS Data Analysis Flow Chart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F79A05-23A8-4B96-6D06-712F3D80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860" y="1023230"/>
            <a:ext cx="5400280" cy="39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665675-2BDD-678E-6781-3EA23CAD3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FFA81-C802-E715-8FF0-A7B3D63E2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1D4DF-6667-FE20-73B0-A12FE0F6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16531"/>
            <a:ext cx="7994848" cy="475200"/>
          </a:xfrm>
        </p:spPr>
        <p:txBody>
          <a:bodyPr/>
          <a:lstStyle/>
          <a:p>
            <a:r>
              <a:rPr lang="en-US" dirty="0"/>
              <a:t>Running Sample With Plate Templates in Dynamics: Flow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4FDD5-2332-1B86-F55C-9EC8F712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854987"/>
            <a:ext cx="7181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09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CCA43F-2532-23E2-948B-8AB4D79C6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672D6-B1F8-230F-81F2-9767F79AA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Prepopulate samples 1-12 in the software for future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parameters should be reviewed prior to running the experiment.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wrong information is input, the data is reprocessed, no reruns required.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5D97E4-72D3-3632-9168-6BE8C02C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Software Example: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BCCBE-7818-F3A8-151D-A378D4AA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9" y="1744409"/>
            <a:ext cx="5891641" cy="33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59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23AD8-F0D0-0589-6FB2-685720D399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C156C-4477-B625-B0E7-61CAB7DDD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86369-D5B9-EB16-9E55-B3B67BCD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Software Example: Plate Template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37AE1-76D7-8A71-5BA6-4C4DDA02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36470"/>
            <a:ext cx="54864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897CF-D589-2E3D-EFD2-96044EC1F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CC8766-D9D2-4D9A-C9DD-48B6D0D5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82027-BCCD-821F-0455-CFB99308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03114"/>
            <a:ext cx="3150300" cy="3423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524906-7AA1-FF89-4060-091710B10853}"/>
              </a:ext>
            </a:extLst>
          </p:cNvPr>
          <p:cNvSpPr txBox="1"/>
          <p:nvPr/>
        </p:nvSpPr>
        <p:spPr>
          <a:xfrm>
            <a:off x="237043" y="742950"/>
            <a:ext cx="8297357" cy="75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Samples can be loaded in a CSV file in the software to assign a well with various parameters: Well position, Sample Name, Dilution Factor, Sample.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3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26412-5B23-FE3A-D4DE-1292FDA09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5554-ACB9-6B5A-3B54-B76031C3C7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Innovation goals.</a:t>
            </a:r>
          </a:p>
          <a:p>
            <a:pPr marL="342900" indent="-342900">
              <a:buAutoNum type="arabicPeriod"/>
            </a:pPr>
            <a:r>
              <a:rPr lang="en-US" dirty="0"/>
              <a:t>What is DLS and how does it work.</a:t>
            </a:r>
          </a:p>
          <a:p>
            <a:pPr marL="342900" indent="-342900">
              <a:buAutoNum type="arabicPeriod"/>
            </a:pPr>
            <a:r>
              <a:rPr lang="en-US" dirty="0"/>
              <a:t>Integra Comparison: Manual vs Automated (Colorimetric Test)</a:t>
            </a:r>
          </a:p>
          <a:p>
            <a:pPr marL="342900" indent="-342900">
              <a:buAutoNum type="arabicPeriod"/>
            </a:pPr>
            <a:r>
              <a:rPr lang="en-US" dirty="0"/>
              <a:t>DLS Data Analysis</a:t>
            </a:r>
          </a:p>
          <a:p>
            <a:pPr marL="342900" indent="-342900">
              <a:buAutoNum type="arabicPeriod"/>
            </a:pPr>
            <a:r>
              <a:rPr lang="en-US" dirty="0"/>
              <a:t>DLS Runs</a:t>
            </a:r>
          </a:p>
          <a:p>
            <a:r>
              <a:rPr lang="en-US" dirty="0"/>
              <a:t>	a. Initial integra run for feasibility and optimal standard (e.g., beads) dilution range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DACEBD-702B-C68B-B32F-26495A2E8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358837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AE70-E0C6-275C-8656-C0AE9DDA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DLS Data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82F4F-3190-C714-156F-1B7F5816A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1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961014-B27B-D1E6-DADF-05321058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AB137-BCDB-A83D-65AF-40B87163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28750"/>
            <a:ext cx="880403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1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A6F9F1-0B00-AE0E-77B6-CDC756B3CD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22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63038-122D-3BB6-0DFD-3BC19B29A0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Initialization of the data frame (think excel) with basic column header filtering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994AFC-74C9-2192-238D-493173D6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DLS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4105D-F0D0-E8E5-9246-9C2D8491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171379"/>
            <a:ext cx="8221222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9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5F01C-EC54-8476-2F25-B18A30D3F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0FBD4-A4C2-76F3-EF39-3D5DB0C3BB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Each measurement is filtered for Baseline, SOS, Amplitude, and # of marked acquisitions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data is then grouped by Sample Name and Dilution Factor for Normalized Intensity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F50901-5393-72F5-9F1F-7FF8E32B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DLS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1C443-1A60-771D-DB4B-8922F730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63"/>
          <a:stretch/>
        </p:blipFill>
        <p:spPr>
          <a:xfrm>
            <a:off x="1219200" y="1733550"/>
            <a:ext cx="7004024" cy="297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1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C7202E-31AF-89F0-0042-4314807CD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24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100E8-7774-344E-A189-66AC355730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- Results are filtered for a Dilution Factor fold-difference of 2 and for the normalized intensity mean fold-difference to equal 2 ± 30%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22A08E-FECF-66CA-448A-2E03C923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DLS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5F8C0-C7C2-1C40-E563-A4ED7E22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3550"/>
            <a:ext cx="6668431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40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3BE74-73F3-FCD2-0562-9B5F85601F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25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08C45-725B-F0E0-BAE2-CF2391DBAE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Data that fit the criteria described above are exported into an excel workbook within the working directory. 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All data presented in the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4D88A4-5E90-07E9-7333-219C0B0C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Export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7CD49-C102-9885-C6BB-C3273E7B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860"/>
            <a:ext cx="9144000" cy="192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1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50B3D2-ADB6-B05C-E510-76ABA3219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Develop a method to determine optimal concentration range of samples.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Automate sample pipetting and serial dilution with Integra Assist Plus.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Automate data analysis to screen sample dilutions.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B1BD654-57B9-D44C-EED5-5A583117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 Development Goals</a:t>
            </a:r>
          </a:p>
        </p:txBody>
      </p:sp>
    </p:spTree>
    <p:extLst>
      <p:ext uri="{BB962C8B-B14F-4D97-AF65-F5344CB8AC3E}">
        <p14:creationId xmlns:p14="http://schemas.microsoft.com/office/powerpoint/2010/main" val="328865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AE771D-D56C-9EE9-B7E7-8D667B9FE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A1FE4-0DC9-D15D-467E-924021225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purpose of this development is to create a process that can be used on any sample with an unknown concentration. This method could be used to determine the optimal sample concentration range for DLS.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Integra Assist Plus platform is used to automate sample preparation and plate preparation.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template generator is used to assist in programming the DLS software for analysis.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DLS data is screened using a python script to determine which dilutions generate a near linear relationship in normalized intensity measurements.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user will be required to take the screened sample list and confirm the integrity of the data by review of the auto-correlation function.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33E7AD-ECC7-4CE3-521C-F6C30B19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 Development Goals: Continued</a:t>
            </a:r>
          </a:p>
        </p:txBody>
      </p:sp>
    </p:spTree>
    <p:extLst>
      <p:ext uri="{BB962C8B-B14F-4D97-AF65-F5344CB8AC3E}">
        <p14:creationId xmlns:p14="http://schemas.microsoft.com/office/powerpoint/2010/main" val="119207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EE4CFA-22B8-75CC-E175-FDA3E919B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32863-AAA6-5107-7273-A010A8D17E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Particles in solution scatter light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In DLS the intensity of scattered light is measured as a function of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Variations in scattered light are due to Brownian motion of particles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Intensity vs time plots are analyzed with an autocorrelation function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lvl="1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6E78E-104C-79B8-EAEF-8CB6A1F9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DLS 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9B56F-9055-3F87-2CD4-12D72256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70" y="2495550"/>
            <a:ext cx="3832659" cy="20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13168-2C87-404D-CF6B-487840D49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163F-536F-447A-701C-72B790CE94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Auto-Correlation Function:</a:t>
            </a:r>
          </a:p>
          <a:p>
            <a:pPr marL="214313" lvl="1" indent="-214313">
              <a:buFont typeface="Arial" panose="020B0604020202020204" pitchFamily="34" charset="0"/>
              <a:buChar char="•"/>
            </a:pPr>
            <a:r>
              <a:rPr lang="en-US" dirty="0"/>
              <a:t>Measures the degree of similarity in time series data</a:t>
            </a:r>
          </a:p>
          <a:p>
            <a:pPr marL="214313" lvl="1" indent="-214313">
              <a:buFont typeface="Arial" panose="020B0604020202020204" pitchFamily="34" charset="0"/>
              <a:buChar char="•"/>
            </a:pPr>
            <a:r>
              <a:rPr lang="en-US" dirty="0"/>
              <a:t>Data at t=0 is compared incrementally to data farther away.</a:t>
            </a:r>
          </a:p>
          <a:p>
            <a:pPr marL="502313" lvl="2" indent="-214313">
              <a:buFont typeface="Arial" panose="020B0604020202020204" pitchFamily="34" charset="0"/>
              <a:buChar char="•"/>
            </a:pPr>
            <a:r>
              <a:rPr lang="en-US" dirty="0"/>
              <a:t>Data close to the start of the time series are similar (high correlation) and as we increase in time away from the start the correlation decreases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auto-correlation function is then fit with different models:</a:t>
            </a:r>
          </a:p>
          <a:p>
            <a:pPr marL="557188" lvl="1" indent="-214313">
              <a:buFont typeface="Arial" panose="020B0604020202020204" pitchFamily="34" charset="0"/>
              <a:buChar char="•"/>
            </a:pPr>
            <a:r>
              <a:rPr lang="en-US" sz="1400" dirty="0"/>
              <a:t>Cumulant fits are for monodisperse distributions</a:t>
            </a:r>
          </a:p>
          <a:p>
            <a:pPr marL="557188" lvl="1" indent="-214313">
              <a:buFont typeface="Arial" panose="020B0604020202020204" pitchFamily="34" charset="0"/>
              <a:buChar char="•"/>
            </a:pPr>
            <a:r>
              <a:rPr lang="en-US" sz="1400" dirty="0"/>
              <a:t>Regularization fits are for polydisperse distributions and multimodal species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E8A89-C152-DFC3-CF98-5434E4D4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DLS Background</a:t>
            </a:r>
          </a:p>
        </p:txBody>
      </p:sp>
      <p:pic>
        <p:nvPicPr>
          <p:cNvPr id="5" name="Picture 2" descr="DLS example">
            <a:extLst>
              <a:ext uri="{FF2B5EF4-FFF2-40B4-BE49-F238E27FC236}">
                <a16:creationId xmlns:a16="http://schemas.microsoft.com/office/drawing/2014/main" id="{95F6E6BC-341D-E929-D515-5D0C5E4B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2390"/>
            <a:ext cx="7620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ADEBD-8B22-6F8F-3298-36084F95D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D8522-623A-E26F-189F-543ABAEE6F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Scattered light is proportional to the weight-average molar mass and the molecule concentration</a:t>
            </a:r>
          </a:p>
          <a:p>
            <a:pPr algn="ctr"/>
            <a:r>
              <a:rPr lang="en-US" b="0" i="0" dirty="0">
                <a:solidFill>
                  <a:srgbClr val="191919"/>
                </a:solidFill>
                <a:effectLst/>
                <a:latin typeface="adelle-sans"/>
              </a:rPr>
              <a:t>LS ~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adelle-sans"/>
              </a:rPr>
              <a:t>M</a:t>
            </a:r>
            <a:r>
              <a:rPr lang="en-US" b="0" i="0" baseline="-25000" dirty="0" err="1">
                <a:solidFill>
                  <a:srgbClr val="191919"/>
                </a:solidFill>
                <a:effectLst/>
                <a:latin typeface="adelle-sans"/>
              </a:rPr>
              <a:t>w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adelle-sans"/>
              </a:rPr>
              <a:t>·c</a:t>
            </a:r>
            <a:r>
              <a:rPr lang="en-US" b="0" i="0" dirty="0">
                <a:solidFill>
                  <a:srgbClr val="191919"/>
                </a:solidFill>
                <a:effectLst/>
                <a:latin typeface="adelle-sans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For this to be true a few assumptions are made: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1) There is enough material to scatter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2) The analyte has a size smaller than the wavelength of light used for scattering.</a:t>
            </a:r>
          </a:p>
          <a:p>
            <a:pPr marL="573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If it isn’t then the Mie scattering occurs.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3) The concentration of analyte does not produce multi-scattering</a:t>
            </a:r>
          </a:p>
          <a:p>
            <a:pPr marL="573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Scattered light is scattered again off other particles leading to larger observed average intensities</a:t>
            </a:r>
          </a:p>
          <a:p>
            <a:pPr marL="5737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91919"/>
              </a:solidFill>
              <a:latin typeface="adelle-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Sample Criteria:</a:t>
            </a:r>
          </a:p>
          <a:p>
            <a:pPr marL="573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Nearly clear</a:t>
            </a:r>
          </a:p>
          <a:p>
            <a:pPr marL="573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No particulates or sedimentation (centrifuge before use)</a:t>
            </a:r>
          </a:p>
          <a:p>
            <a:pPr marL="573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Operate with known concentrations or perform serial dilution experiment</a:t>
            </a:r>
          </a:p>
          <a:p>
            <a:pPr marL="573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91919"/>
                </a:solidFill>
                <a:latin typeface="adelle-sans"/>
              </a:rPr>
              <a:t>Rule-of-thumb is 1-10 mg/mL as a place to start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6793D3-3C01-CF10-46C3-9198BA59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DLS: Required Sample Conditions</a:t>
            </a:r>
          </a:p>
        </p:txBody>
      </p:sp>
      <p:pic>
        <p:nvPicPr>
          <p:cNvPr id="2050" name="Picture 2" descr="100 Nano-Stories: Mie Scattering &amp; Mie Theory! | by Carlos Manuel Jarquín  Sánchez | Medium">
            <a:extLst>
              <a:ext uri="{FF2B5EF4-FFF2-40B4-BE49-F238E27FC236}">
                <a16:creationId xmlns:a16="http://schemas.microsoft.com/office/drawing/2014/main" id="{27336113-D358-C1B9-2C6C-006902B1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732" y="2952750"/>
            <a:ext cx="212376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6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2089-CF61-1C83-5A1A-0860897B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 Assist Plus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02B0F-37E4-D413-7EEF-8CF917C01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E45F0-A923-9592-CF7B-E832F4DABC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9FBB1-FD5B-41A6-B84B-A229A6B4BB39}" type="slidenum">
              <a:rPr lang="en-US" altLang="ja-JP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6E2F9-9980-096B-61B3-69048A886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development goal was to generate a method that could perform a 2-fold serial dilution 7-times in triplicate on a 384 well plate. This would allow for a total of 16 samples on a full plate or 8 samples for half a plate.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integra assist plus was run multiple times with a simple </a:t>
            </a:r>
            <a:r>
              <a:rPr lang="en-US" dirty="0" err="1"/>
              <a:t>colometric</a:t>
            </a:r>
            <a:r>
              <a:rPr lang="en-US" dirty="0"/>
              <a:t> reagents (i.e., red food </a:t>
            </a:r>
            <a:r>
              <a:rPr lang="en-US" dirty="0" err="1"/>
              <a:t>colring</a:t>
            </a:r>
            <a:r>
              <a:rPr lang="en-US" dirty="0"/>
              <a:t>, </a:t>
            </a:r>
            <a:r>
              <a:rPr lang="en-US" dirty="0" err="1"/>
              <a:t>SoloVPE</a:t>
            </a:r>
            <a:r>
              <a:rPr lang="en-US" dirty="0"/>
              <a:t> calibrant) to determine if the robotic platform functioned correctly.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food coloring was used initially for the first few development runs but was later replaced with </a:t>
            </a:r>
            <a:r>
              <a:rPr lang="en-US" dirty="0" err="1"/>
              <a:t>SoloVPE</a:t>
            </a:r>
            <a:r>
              <a:rPr lang="en-US" dirty="0"/>
              <a:t> calibrant due to the dye coating the pipette tips during serial dilution.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combination of trial and error along with white papers from the vendor were used to determine the proper settings.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93F13-9DD6-797F-3DF5-6915F6EB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 Manual Vs Automatic</a:t>
            </a:r>
          </a:p>
        </p:txBody>
      </p:sp>
    </p:spTree>
    <p:extLst>
      <p:ext uri="{BB962C8B-B14F-4D97-AF65-F5344CB8AC3E}">
        <p14:creationId xmlns:p14="http://schemas.microsoft.com/office/powerpoint/2010/main" val="2973111522"/>
      </p:ext>
    </p:extLst>
  </p:cSld>
  <p:clrMapOvr>
    <a:masterClrMapping/>
  </p:clrMapOvr>
</p:sld>
</file>

<file path=ppt/theme/theme1.xml><?xml version="1.0" encoding="utf-8"?>
<a:theme xmlns:a="http://schemas.openxmlformats.org/drawingml/2006/main" name="テンプレート">
  <a:themeElements>
    <a:clrScheme name="ユーザー定義 1">
      <a:dk1>
        <a:sysClr val="windowText" lastClr="000000"/>
      </a:dk1>
      <a:lt1>
        <a:sysClr val="window" lastClr="FFFFFF"/>
      </a:lt1>
      <a:dk2>
        <a:srgbClr val="01916D"/>
      </a:dk2>
      <a:lt2>
        <a:srgbClr val="FB0020"/>
      </a:lt2>
      <a:accent1>
        <a:srgbClr val="01916D"/>
      </a:accent1>
      <a:accent2>
        <a:srgbClr val="67BDA7"/>
      </a:accent2>
      <a:accent3>
        <a:srgbClr val="CCE9E2"/>
      </a:accent3>
      <a:accent4>
        <a:srgbClr val="014937"/>
      </a:accent4>
      <a:accent5>
        <a:srgbClr val="858585"/>
      </a:accent5>
      <a:accent6>
        <a:srgbClr val="D6D6D6"/>
      </a:accent6>
      <a:hlink>
        <a:srgbClr val="0000FF"/>
      </a:hlink>
      <a:folHlink>
        <a:srgbClr val="800080"/>
      </a:folHlink>
    </a:clrScheme>
    <a:fontScheme name="FFBI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_PPTtemplate_16×9_photo_e.potx" id="{D0C09B1C-5BB4-4A8A-B1A7-5EC364584D21}" vid="{D37B9079-C3FC-4100-8892-E948E9CEBAF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2592a10-8bc2-45ea-880e-f62ba16d46ed}" enabled="0" method="" siteId="{92592a10-8bc2-45ea-880e-f62ba16d46e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Partners for the Planet PPT Template</Template>
  <TotalTime>1873</TotalTime>
  <Words>1313</Words>
  <Application>Microsoft Office PowerPoint</Application>
  <PresentationFormat>On-screen Show (16:9)</PresentationFormat>
  <Paragraphs>317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Meiryo</vt:lpstr>
      <vt:lpstr>Yu Gothic</vt:lpstr>
      <vt:lpstr>adelle-sans</vt:lpstr>
      <vt:lpstr>Arial</vt:lpstr>
      <vt:lpstr>Times New Roman</vt:lpstr>
      <vt:lpstr>テンプレート</vt:lpstr>
      <vt:lpstr>DLS Innovation</vt:lpstr>
      <vt:lpstr>Contents</vt:lpstr>
      <vt:lpstr>Innovation Development Goals</vt:lpstr>
      <vt:lpstr>Innovation Development Goals: Continued</vt:lpstr>
      <vt:lpstr>DLS Background</vt:lpstr>
      <vt:lpstr>DLS Background</vt:lpstr>
      <vt:lpstr>DLS: Required Sample Conditions</vt:lpstr>
      <vt:lpstr>Integra Assist Plus </vt:lpstr>
      <vt:lpstr>Integra Manual Vs Automatic</vt:lpstr>
      <vt:lpstr>384-Well Plate Diagram For 2-Fold Dilution Series</vt:lpstr>
      <vt:lpstr>Integra Assist Plus</vt:lpstr>
      <vt:lpstr>Integra vs Manual Pipetting Using Dye: Linearity</vt:lpstr>
      <vt:lpstr>Calculated Dilution Factor: Bar Chart with CI Error Bars</vt:lpstr>
      <vt:lpstr>Calculated Dilution Factor Statistical Significance</vt:lpstr>
      <vt:lpstr>DLS Data Analysis Flow Chart</vt:lpstr>
      <vt:lpstr>Running Sample With Plate Templates in Dynamics: Flow Chart</vt:lpstr>
      <vt:lpstr>Dynamics Software Example: Sample</vt:lpstr>
      <vt:lpstr>Dynamics Software Example: Plate Template</vt:lpstr>
      <vt:lpstr>Template Example</vt:lpstr>
      <vt:lpstr>DLS Data Processing</vt:lpstr>
      <vt:lpstr>Data Processing</vt:lpstr>
      <vt:lpstr>DLS Data Analysis</vt:lpstr>
      <vt:lpstr>DLS Data Analysis</vt:lpstr>
      <vt:lpstr>DLS Data Analysis</vt:lpstr>
      <vt:lpstr>Excel Export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Title 22pt</dc:title>
  <dc:creator>Heath Hilliker</dc:creator>
  <cp:lastModifiedBy>Nate Dziuba</cp:lastModifiedBy>
  <cp:revision>2</cp:revision>
  <dcterms:created xsi:type="dcterms:W3CDTF">2023-07-18T15:29:51Z</dcterms:created>
  <dcterms:modified xsi:type="dcterms:W3CDTF">2024-03-01T19:44:56Z</dcterms:modified>
</cp:coreProperties>
</file>